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34"/>
  </p:notesMasterIdLst>
  <p:sldIdLst>
    <p:sldId id="256" r:id="rId2"/>
    <p:sldId id="270" r:id="rId3"/>
    <p:sldId id="257" r:id="rId4"/>
    <p:sldId id="258" r:id="rId5"/>
    <p:sldId id="271" r:id="rId6"/>
    <p:sldId id="272" r:id="rId7"/>
    <p:sldId id="273" r:id="rId8"/>
    <p:sldId id="274" r:id="rId9"/>
    <p:sldId id="275" r:id="rId10"/>
    <p:sldId id="291" r:id="rId11"/>
    <p:sldId id="292" r:id="rId12"/>
    <p:sldId id="259" r:id="rId13"/>
    <p:sldId id="293" r:id="rId14"/>
    <p:sldId id="265" r:id="rId15"/>
    <p:sldId id="263" r:id="rId16"/>
    <p:sldId id="295" r:id="rId17"/>
    <p:sldId id="266" r:id="rId18"/>
    <p:sldId id="267" r:id="rId19"/>
    <p:sldId id="268" r:id="rId20"/>
    <p:sldId id="287" r:id="rId21"/>
    <p:sldId id="289" r:id="rId22"/>
    <p:sldId id="277" r:id="rId23"/>
    <p:sldId id="278" r:id="rId24"/>
    <p:sldId id="280" r:id="rId25"/>
    <p:sldId id="290" r:id="rId26"/>
    <p:sldId id="281" r:id="rId27"/>
    <p:sldId id="286" r:id="rId28"/>
    <p:sldId id="276" r:id="rId29"/>
    <p:sldId id="288" r:id="rId30"/>
    <p:sldId id="282" r:id="rId31"/>
    <p:sldId id="284"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231C4-C8AF-4392-AFEE-7C903CF06B8A}">
          <p14:sldIdLst>
            <p14:sldId id="256"/>
            <p14:sldId id="270"/>
            <p14:sldId id="257"/>
            <p14:sldId id="258"/>
            <p14:sldId id="271"/>
            <p14:sldId id="272"/>
            <p14:sldId id="273"/>
            <p14:sldId id="274"/>
            <p14:sldId id="275"/>
            <p14:sldId id="291"/>
            <p14:sldId id="292"/>
            <p14:sldId id="259"/>
            <p14:sldId id="293"/>
            <p14:sldId id="265"/>
            <p14:sldId id="263"/>
            <p14:sldId id="295"/>
            <p14:sldId id="266"/>
            <p14:sldId id="267"/>
            <p14:sldId id="268"/>
            <p14:sldId id="287"/>
            <p14:sldId id="289"/>
            <p14:sldId id="277"/>
            <p14:sldId id="278"/>
            <p14:sldId id="280"/>
            <p14:sldId id="290"/>
            <p14:sldId id="281"/>
            <p14:sldId id="286"/>
            <p14:sldId id="276"/>
            <p14:sldId id="288"/>
            <p14:sldId id="282"/>
            <p14:sldId id="28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74209-B1AE-469B-D6ED-8BDB7FD5EF94}" v="1530" dt="2019-05-13T02:17:41.635"/>
    <p1510:client id="{0C383C6B-6DFA-E1D1-9F23-9864D113AD3C}" v="913" dt="2019-05-13T22:40:47.751"/>
    <p1510:client id="{216D72F6-2F5D-237A-6387-8795AEC131EF}" v="1" dt="2019-05-13T16:56:06.980"/>
    <p1510:client id="{3BA463F4-8111-36A8-979A-489255117D92}" v="353" dt="2019-05-13T19:23:36.414"/>
    <p1510:client id="{7CF64B3D-8BB7-E2C1-7508-7F2B3A9EBB8D}" v="278" dt="2019-05-13T19:41:10.678"/>
    <p1510:client id="{AB6A2375-13A9-4B74-9FF7-5CE9CD737CB9}" v="1997" dt="2019-05-13T21:40:06.617"/>
    <p1510:client id="{D9249A96-A83B-B669-B9B6-23B7631FC1F3}" v="265" dt="2019-05-13T03:48:14.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Sairam Sampath Yelchuri" userId="S::yvenkat@bgsu.edu::5e3a93d8-05e4-4937-a296-1a513424fcad" providerId="AD" clId="Web-{3BA463F4-8111-36A8-979A-489255117D92}"/>
    <pc:docChg chg="addSld modSld sldOrd modSection">
      <pc:chgData name="Venkata Sairam Sampath Yelchuri" userId="S::yvenkat@bgsu.edu::5e3a93d8-05e4-4937-a296-1a513424fcad" providerId="AD" clId="Web-{3BA463F4-8111-36A8-979A-489255117D92}" dt="2019-05-13T19:23:36.414" v="683" actId="1076"/>
      <pc:docMkLst>
        <pc:docMk/>
      </pc:docMkLst>
      <pc:sldChg chg="addSp delSp modSp mod ord setBg modNotes">
        <pc:chgData name="Venkata Sairam Sampath Yelchuri" userId="S::yvenkat@bgsu.edu::5e3a93d8-05e4-4937-a296-1a513424fcad" providerId="AD" clId="Web-{3BA463F4-8111-36A8-979A-489255117D92}" dt="2019-05-13T19:23:36.414" v="683" actId="1076"/>
        <pc:sldMkLst>
          <pc:docMk/>
          <pc:sldMk cId="240535791" sldId="273"/>
        </pc:sldMkLst>
        <pc:spChg chg="mod">
          <ac:chgData name="Venkata Sairam Sampath Yelchuri" userId="S::yvenkat@bgsu.edu::5e3a93d8-05e4-4937-a296-1a513424fcad" providerId="AD" clId="Web-{3BA463F4-8111-36A8-979A-489255117D92}" dt="2019-05-13T19:22:58.974" v="677" actId="20577"/>
          <ac:spMkLst>
            <pc:docMk/>
            <pc:sldMk cId="240535791" sldId="273"/>
            <ac:spMk id="12" creationId="{CDDB2FD0-1FF2-430A-B423-9011BD47EED1}"/>
          </ac:spMkLst>
        </pc:spChg>
        <pc:spChg chg="add">
          <ac:chgData name="Venkata Sairam Sampath Yelchuri" userId="S::yvenkat@bgsu.edu::5e3a93d8-05e4-4937-a296-1a513424fcad" providerId="AD" clId="Web-{3BA463F4-8111-36A8-979A-489255117D92}" dt="2019-05-13T19:22:50.255" v="673"/>
          <ac:spMkLst>
            <pc:docMk/>
            <pc:sldMk cId="240535791" sldId="273"/>
            <ac:spMk id="19" creationId="{45B2D936-4E08-4928-90A3-EB1B6784A5DE}"/>
          </ac:spMkLst>
        </pc:spChg>
        <pc:picChg chg="add mod">
          <ac:chgData name="Venkata Sairam Sampath Yelchuri" userId="S::yvenkat@bgsu.edu::5e3a93d8-05e4-4937-a296-1a513424fcad" providerId="AD" clId="Web-{3BA463F4-8111-36A8-979A-489255117D92}" dt="2019-05-13T19:23:36.414" v="683" actId="1076"/>
          <ac:picMkLst>
            <pc:docMk/>
            <pc:sldMk cId="240535791" sldId="273"/>
            <ac:picMk id="2" creationId="{80AE95A6-1C67-42DD-A43C-0FB0CB3227B8}"/>
          </ac:picMkLst>
        </pc:picChg>
        <pc:picChg chg="del">
          <ac:chgData name="Venkata Sairam Sampath Yelchuri" userId="S::yvenkat@bgsu.edu::5e3a93d8-05e4-4937-a296-1a513424fcad" providerId="AD" clId="Web-{3BA463F4-8111-36A8-979A-489255117D92}" dt="2019-05-13T19:22:41.364" v="671"/>
          <ac:picMkLst>
            <pc:docMk/>
            <pc:sldMk cId="240535791" sldId="273"/>
            <ac:picMk id="10" creationId="{69BB5841-5CEA-42E5-AD61-A24D57365E63}"/>
          </ac:picMkLst>
        </pc:picChg>
        <pc:picChg chg="add">
          <ac:chgData name="Venkata Sairam Sampath Yelchuri" userId="S::yvenkat@bgsu.edu::5e3a93d8-05e4-4937-a296-1a513424fcad" providerId="AD" clId="Web-{3BA463F4-8111-36A8-979A-489255117D92}" dt="2019-05-13T19:22:50.255" v="673"/>
          <ac:picMkLst>
            <pc:docMk/>
            <pc:sldMk cId="240535791" sldId="273"/>
            <ac:picMk id="17" creationId="{907B27AF-AFED-4FF4-8065-09E2ECD43159}"/>
          </ac:picMkLst>
        </pc:picChg>
        <pc:picChg chg="add">
          <ac:chgData name="Venkata Sairam Sampath Yelchuri" userId="S::yvenkat@bgsu.edu::5e3a93d8-05e4-4937-a296-1a513424fcad" providerId="AD" clId="Web-{3BA463F4-8111-36A8-979A-489255117D92}" dt="2019-05-13T19:22:50.255" v="673"/>
          <ac:picMkLst>
            <pc:docMk/>
            <pc:sldMk cId="240535791" sldId="273"/>
            <ac:picMk id="23" creationId="{AAFAFBB4-6847-45A2-97CE-8853D99697AC}"/>
          </ac:picMkLst>
        </pc:picChg>
        <pc:cxnChg chg="add">
          <ac:chgData name="Venkata Sairam Sampath Yelchuri" userId="S::yvenkat@bgsu.edu::5e3a93d8-05e4-4937-a296-1a513424fcad" providerId="AD" clId="Web-{3BA463F4-8111-36A8-979A-489255117D92}" dt="2019-05-13T19:22:50.255" v="673"/>
          <ac:cxnSpMkLst>
            <pc:docMk/>
            <pc:sldMk cId="240535791" sldId="273"/>
            <ac:cxnSpMk id="21" creationId="{9E1CD25F-9744-41BE-A5C7-B2A5C98507E2}"/>
          </ac:cxnSpMkLst>
        </pc:cxnChg>
      </pc:sldChg>
      <pc:sldChg chg="modSp modNotes">
        <pc:chgData name="Venkata Sairam Sampath Yelchuri" userId="S::yvenkat@bgsu.edu::5e3a93d8-05e4-4937-a296-1a513424fcad" providerId="AD" clId="Web-{3BA463F4-8111-36A8-979A-489255117D92}" dt="2019-05-13T19:19:37.543" v="670" actId="14100"/>
        <pc:sldMkLst>
          <pc:docMk/>
          <pc:sldMk cId="1842629628" sldId="274"/>
        </pc:sldMkLst>
        <pc:spChg chg="mod">
          <ac:chgData name="Venkata Sairam Sampath Yelchuri" userId="S::yvenkat@bgsu.edu::5e3a93d8-05e4-4937-a296-1a513424fcad" providerId="AD" clId="Web-{3BA463F4-8111-36A8-979A-489255117D92}" dt="2019-05-13T19:19:37.543" v="670" actId="14100"/>
          <ac:spMkLst>
            <pc:docMk/>
            <pc:sldMk cId="1842629628" sldId="274"/>
            <ac:spMk id="6" creationId="{E98F464A-C0AB-4D3B-B726-E04E62BD69DD}"/>
          </ac:spMkLst>
        </pc:spChg>
      </pc:sldChg>
      <pc:sldChg chg="modSp">
        <pc:chgData name="Venkata Sairam Sampath Yelchuri" userId="S::yvenkat@bgsu.edu::5e3a93d8-05e4-4937-a296-1a513424fcad" providerId="AD" clId="Web-{3BA463F4-8111-36A8-979A-489255117D92}" dt="2019-05-13T19:19:18.058" v="669" actId="1076"/>
        <pc:sldMkLst>
          <pc:docMk/>
          <pc:sldMk cId="1035072175" sldId="275"/>
        </pc:sldMkLst>
        <pc:spChg chg="mod">
          <ac:chgData name="Venkata Sairam Sampath Yelchuri" userId="S::yvenkat@bgsu.edu::5e3a93d8-05e4-4937-a296-1a513424fcad" providerId="AD" clId="Web-{3BA463F4-8111-36A8-979A-489255117D92}" dt="2019-05-13T19:19:11.870" v="667" actId="1076"/>
          <ac:spMkLst>
            <pc:docMk/>
            <pc:sldMk cId="1035072175" sldId="275"/>
            <ac:spMk id="3" creationId="{B72DAF0C-EB65-457A-9179-FB065FD2EB48}"/>
          </ac:spMkLst>
        </pc:spChg>
        <pc:spChg chg="mod">
          <ac:chgData name="Venkata Sairam Sampath Yelchuri" userId="S::yvenkat@bgsu.edu::5e3a93d8-05e4-4937-a296-1a513424fcad" providerId="AD" clId="Web-{3BA463F4-8111-36A8-979A-489255117D92}" dt="2019-05-13T19:19:18.058" v="669" actId="1076"/>
          <ac:spMkLst>
            <pc:docMk/>
            <pc:sldMk cId="1035072175" sldId="275"/>
            <ac:spMk id="7" creationId="{2879920B-0871-4D18-AB71-753B6BF3BF4C}"/>
          </ac:spMkLst>
        </pc:spChg>
      </pc:sldChg>
      <pc:sldChg chg="addSp delSp modSp add ord replId">
        <pc:chgData name="Venkata Sairam Sampath Yelchuri" userId="S::yvenkat@bgsu.edu::5e3a93d8-05e4-4937-a296-1a513424fcad" providerId="AD" clId="Web-{3BA463F4-8111-36A8-979A-489255117D92}" dt="2019-05-13T19:04:57.580" v="375" actId="20577"/>
        <pc:sldMkLst>
          <pc:docMk/>
          <pc:sldMk cId="2622157296" sldId="291"/>
        </pc:sldMkLst>
        <pc:spChg chg="mod">
          <ac:chgData name="Venkata Sairam Sampath Yelchuri" userId="S::yvenkat@bgsu.edu::5e3a93d8-05e4-4937-a296-1a513424fcad" providerId="AD" clId="Web-{3BA463F4-8111-36A8-979A-489255117D92}" dt="2019-05-13T19:04:57.580" v="375" actId="20577"/>
          <ac:spMkLst>
            <pc:docMk/>
            <pc:sldMk cId="2622157296" sldId="291"/>
            <ac:spMk id="2" creationId="{E0DA53A1-0331-465B-A43A-09424D785067}"/>
          </ac:spMkLst>
        </pc:spChg>
        <pc:spChg chg="mod">
          <ac:chgData name="Venkata Sairam Sampath Yelchuri" userId="S::yvenkat@bgsu.edu::5e3a93d8-05e4-4937-a296-1a513424fcad" providerId="AD" clId="Web-{3BA463F4-8111-36A8-979A-489255117D92}" dt="2019-05-13T18:59:34.986" v="14" actId="20577"/>
          <ac:spMkLst>
            <pc:docMk/>
            <pc:sldMk cId="2622157296" sldId="291"/>
            <ac:spMk id="3" creationId="{B4F96ED6-EC9B-4EED-98E2-977FB4B6E3D4}"/>
          </ac:spMkLst>
        </pc:spChg>
        <pc:spChg chg="add del mod">
          <ac:chgData name="Venkata Sairam Sampath Yelchuri" userId="S::yvenkat@bgsu.edu::5e3a93d8-05e4-4937-a296-1a513424fcad" providerId="AD" clId="Web-{3BA463F4-8111-36A8-979A-489255117D92}" dt="2019-05-13T18:59:44.924" v="16"/>
          <ac:spMkLst>
            <pc:docMk/>
            <pc:sldMk cId="2622157296" sldId="291"/>
            <ac:spMk id="6" creationId="{F8A658B3-FA29-47F4-BBDC-2D43C7A106D7}"/>
          </ac:spMkLst>
        </pc:spChg>
        <pc:picChg chg="del">
          <ac:chgData name="Venkata Sairam Sampath Yelchuri" userId="S::yvenkat@bgsu.edu::5e3a93d8-05e4-4937-a296-1a513424fcad" providerId="AD" clId="Web-{3BA463F4-8111-36A8-979A-489255117D92}" dt="2019-05-13T18:59:38.862" v="15"/>
          <ac:picMkLst>
            <pc:docMk/>
            <pc:sldMk cId="2622157296" sldId="291"/>
            <ac:picMk id="4" creationId="{5DB4F134-FEC9-4139-8EA7-D01A085F0F41}"/>
          </ac:picMkLst>
        </pc:picChg>
        <pc:picChg chg="add mod">
          <ac:chgData name="Venkata Sairam Sampath Yelchuri" userId="S::yvenkat@bgsu.edu::5e3a93d8-05e4-4937-a296-1a513424fcad" providerId="AD" clId="Web-{3BA463F4-8111-36A8-979A-489255117D92}" dt="2019-05-13T19:02:10.416" v="150" actId="1076"/>
          <ac:picMkLst>
            <pc:docMk/>
            <pc:sldMk cId="2622157296" sldId="291"/>
            <ac:picMk id="7" creationId="{919D7151-FA41-40B3-B7F8-D0CB6C8F36CC}"/>
          </ac:picMkLst>
        </pc:picChg>
      </pc:sldChg>
      <pc:sldChg chg="addSp delSp modSp add replId">
        <pc:chgData name="Venkata Sairam Sampath Yelchuri" userId="S::yvenkat@bgsu.edu::5e3a93d8-05e4-4937-a296-1a513424fcad" providerId="AD" clId="Web-{3BA463F4-8111-36A8-979A-489255117D92}" dt="2019-05-13T19:12:07.881" v="658" actId="14100"/>
        <pc:sldMkLst>
          <pc:docMk/>
          <pc:sldMk cId="2333425670" sldId="292"/>
        </pc:sldMkLst>
        <pc:spChg chg="mod">
          <ac:chgData name="Venkata Sairam Sampath Yelchuri" userId="S::yvenkat@bgsu.edu::5e3a93d8-05e4-4937-a296-1a513424fcad" providerId="AD" clId="Web-{3BA463F4-8111-36A8-979A-489255117D92}" dt="2019-05-13T19:12:07.881" v="658" actId="14100"/>
          <ac:spMkLst>
            <pc:docMk/>
            <pc:sldMk cId="2333425670" sldId="292"/>
            <ac:spMk id="2" creationId="{E0DA53A1-0331-465B-A43A-09424D785067}"/>
          </ac:spMkLst>
        </pc:spChg>
        <pc:picChg chg="add mod">
          <ac:chgData name="Venkata Sairam Sampath Yelchuri" userId="S::yvenkat@bgsu.edu::5e3a93d8-05e4-4937-a296-1a513424fcad" providerId="AD" clId="Web-{3BA463F4-8111-36A8-979A-489255117D92}" dt="2019-05-13T19:05:21.471" v="385" actId="1076"/>
          <ac:picMkLst>
            <pc:docMk/>
            <pc:sldMk cId="2333425670" sldId="292"/>
            <ac:picMk id="4" creationId="{6155E843-280F-4998-9F1B-E016CB54637B}"/>
          </ac:picMkLst>
        </pc:picChg>
        <pc:picChg chg="del">
          <ac:chgData name="Venkata Sairam Sampath Yelchuri" userId="S::yvenkat@bgsu.edu::5e3a93d8-05e4-4937-a296-1a513424fcad" providerId="AD" clId="Web-{3BA463F4-8111-36A8-979A-489255117D92}" dt="2019-05-13T19:05:05.549" v="379"/>
          <ac:picMkLst>
            <pc:docMk/>
            <pc:sldMk cId="2333425670" sldId="292"/>
            <ac:picMk id="7" creationId="{919D7151-FA41-40B3-B7F8-D0CB6C8F36CC}"/>
          </ac:picMkLst>
        </pc:picChg>
      </pc:sldChg>
    </pc:docChg>
  </pc:docChgLst>
  <pc:docChgLst>
    <pc:chgData name="Anusha Allu" userId="S::aallu@bgsu.edu::01c470dc-0cbb-45a4-b92f-9c23b005bc4c" providerId="AD" clId="Web-{7967A6FC-5463-15DA-3FB2-DEC75D4EE865}"/>
    <pc:docChg chg="addSld delSld modSld sldOrd modSection">
      <pc:chgData name="Anusha Allu" userId="S::aallu@bgsu.edu::01c470dc-0cbb-45a4-b92f-9c23b005bc4c" providerId="AD" clId="Web-{7967A6FC-5463-15DA-3FB2-DEC75D4EE865}" dt="2019-05-13T12:07:54.695" v="73"/>
      <pc:docMkLst>
        <pc:docMk/>
      </pc:docMkLst>
      <pc:sldChg chg="modSp ord">
        <pc:chgData name="Anusha Allu" userId="S::aallu@bgsu.edu::01c470dc-0cbb-45a4-b92f-9c23b005bc4c" providerId="AD" clId="Web-{7967A6FC-5463-15DA-3FB2-DEC75D4EE865}" dt="2019-05-13T11:07:03.625" v="1"/>
        <pc:sldMkLst>
          <pc:docMk/>
          <pc:sldMk cId="24823019" sldId="276"/>
        </pc:sldMkLst>
        <pc:picChg chg="mod">
          <ac:chgData name="Anusha Allu" userId="S::aallu@bgsu.edu::01c470dc-0cbb-45a4-b92f-9c23b005bc4c" providerId="AD" clId="Web-{7967A6FC-5463-15DA-3FB2-DEC75D4EE865}" dt="2019-05-13T11:04:38.324" v="0"/>
          <ac:picMkLst>
            <pc:docMk/>
            <pc:sldMk cId="24823019" sldId="276"/>
            <ac:picMk id="4" creationId="{2FC31604-A923-4BD0-A465-6E4725FD1E1F}"/>
          </ac:picMkLst>
        </pc:picChg>
      </pc:sldChg>
      <pc:sldChg chg="addSp delSp modSp new mod setBg">
        <pc:chgData name="Anusha Allu" userId="S::aallu@bgsu.edu::01c470dc-0cbb-45a4-b92f-9c23b005bc4c" providerId="AD" clId="Web-{7967A6FC-5463-15DA-3FB2-DEC75D4EE865}" dt="2019-05-13T11:20:56.782" v="48" actId="1076"/>
        <pc:sldMkLst>
          <pc:docMk/>
          <pc:sldMk cId="1346429256" sldId="287"/>
        </pc:sldMkLst>
        <pc:spChg chg="mod">
          <ac:chgData name="Anusha Allu" userId="S::aallu@bgsu.edu::01c470dc-0cbb-45a4-b92f-9c23b005bc4c" providerId="AD" clId="Web-{7967A6FC-5463-15DA-3FB2-DEC75D4EE865}" dt="2019-05-13T11:19:18.326" v="47"/>
          <ac:spMkLst>
            <pc:docMk/>
            <pc:sldMk cId="1346429256" sldId="287"/>
            <ac:spMk id="2" creationId="{FC71A895-E7E5-40B3-B05B-A70796D41E40}"/>
          </ac:spMkLst>
        </pc:spChg>
        <pc:spChg chg="mod">
          <ac:chgData name="Anusha Allu" userId="S::aallu@bgsu.edu::01c470dc-0cbb-45a4-b92f-9c23b005bc4c" providerId="AD" clId="Web-{7967A6FC-5463-15DA-3FB2-DEC75D4EE865}" dt="2019-05-13T11:19:18.326" v="47"/>
          <ac:spMkLst>
            <pc:docMk/>
            <pc:sldMk cId="1346429256" sldId="287"/>
            <ac:spMk id="3" creationId="{EA4084C4-1BDD-4DC7-949B-F2F6F487431C}"/>
          </ac:spMkLst>
        </pc:spChg>
        <pc:spChg chg="add del">
          <ac:chgData name="Anusha Allu" userId="S::aallu@bgsu.edu::01c470dc-0cbb-45a4-b92f-9c23b005bc4c" providerId="AD" clId="Web-{7967A6FC-5463-15DA-3FB2-DEC75D4EE865}" dt="2019-05-13T11:19:18.326" v="47"/>
          <ac:spMkLst>
            <pc:docMk/>
            <pc:sldMk cId="1346429256" sldId="287"/>
            <ac:spMk id="12" creationId="{50B488F5-9CE4-4346-B22F-600286ED4D8F}"/>
          </ac:spMkLst>
        </pc:spChg>
        <pc:spChg chg="add del">
          <ac:chgData name="Anusha Allu" userId="S::aallu@bgsu.edu::01c470dc-0cbb-45a4-b92f-9c23b005bc4c" providerId="AD" clId="Web-{7967A6FC-5463-15DA-3FB2-DEC75D4EE865}" dt="2019-05-13T11:19:18.326" v="47"/>
          <ac:spMkLst>
            <pc:docMk/>
            <pc:sldMk cId="1346429256" sldId="287"/>
            <ac:spMk id="18" creationId="{2AA0E174-1032-45EB-8FEE-2178019BAECE}"/>
          </ac:spMkLst>
        </pc:spChg>
        <pc:spChg chg="add del">
          <ac:chgData name="Anusha Allu" userId="S::aallu@bgsu.edu::01c470dc-0cbb-45a4-b92f-9c23b005bc4c" providerId="AD" clId="Web-{7967A6FC-5463-15DA-3FB2-DEC75D4EE865}" dt="2019-05-13T11:19:18.326" v="47"/>
          <ac:spMkLst>
            <pc:docMk/>
            <pc:sldMk cId="1346429256" sldId="287"/>
            <ac:spMk id="20" creationId="{C017D167-735C-4828-BF61-5BEC0A93C01B}"/>
          </ac:spMkLst>
        </pc:spChg>
        <pc:spChg chg="add">
          <ac:chgData name="Anusha Allu" userId="S::aallu@bgsu.edu::01c470dc-0cbb-45a4-b92f-9c23b005bc4c" providerId="AD" clId="Web-{7967A6FC-5463-15DA-3FB2-DEC75D4EE865}" dt="2019-05-13T11:19:18.326" v="47"/>
          <ac:spMkLst>
            <pc:docMk/>
            <pc:sldMk cId="1346429256" sldId="287"/>
            <ac:spMk id="33" creationId="{50F21DC9-D0AC-495C-8CC8-D5DDF8C11C22}"/>
          </ac:spMkLst>
        </pc:spChg>
        <pc:spChg chg="add">
          <ac:chgData name="Anusha Allu" userId="S::aallu@bgsu.edu::01c470dc-0cbb-45a4-b92f-9c23b005bc4c" providerId="AD" clId="Web-{7967A6FC-5463-15DA-3FB2-DEC75D4EE865}" dt="2019-05-13T11:19:18.326" v="47"/>
          <ac:spMkLst>
            <pc:docMk/>
            <pc:sldMk cId="1346429256" sldId="287"/>
            <ac:spMk id="39" creationId="{D5D0E891-38D8-4772-991E-824A0E7315A1}"/>
          </ac:spMkLst>
        </pc:spChg>
        <pc:picChg chg="add mod ord">
          <ac:chgData name="Anusha Allu" userId="S::aallu@bgsu.edu::01c470dc-0cbb-45a4-b92f-9c23b005bc4c" providerId="AD" clId="Web-{7967A6FC-5463-15DA-3FB2-DEC75D4EE865}" dt="2019-05-13T11:20:56.782" v="48" actId="1076"/>
          <ac:picMkLst>
            <pc:docMk/>
            <pc:sldMk cId="1346429256" sldId="287"/>
            <ac:picMk id="4" creationId="{063E016F-14C2-4720-BB5C-20701D44FDB9}"/>
          </ac:picMkLst>
        </pc:picChg>
        <pc:picChg chg="add del">
          <ac:chgData name="Anusha Allu" userId="S::aallu@bgsu.edu::01c470dc-0cbb-45a4-b92f-9c23b005bc4c" providerId="AD" clId="Web-{7967A6FC-5463-15DA-3FB2-DEC75D4EE865}" dt="2019-05-13T11:18:04.068" v="45"/>
          <ac:picMkLst>
            <pc:docMk/>
            <pc:sldMk cId="1346429256" sldId="287"/>
            <ac:picMk id="7" creationId="{6533EC46-29A1-4BD7-812E-2CC6A8D80A5C}"/>
          </ac:picMkLst>
        </pc:picChg>
        <pc:picChg chg="add del">
          <ac:chgData name="Anusha Allu" userId="S::aallu@bgsu.edu::01c470dc-0cbb-45a4-b92f-9c23b005bc4c" providerId="AD" clId="Web-{7967A6FC-5463-15DA-3FB2-DEC75D4EE865}" dt="2019-05-13T11:19:18.326" v="47"/>
          <ac:picMkLst>
            <pc:docMk/>
            <pc:sldMk cId="1346429256" sldId="287"/>
            <ac:picMk id="10" creationId="{CB1DE69F-569C-4A49-8E50-4093C135AECF}"/>
          </ac:picMkLst>
        </pc:picChg>
        <pc:picChg chg="add del">
          <ac:chgData name="Anusha Allu" userId="S::aallu@bgsu.edu::01c470dc-0cbb-45a4-b92f-9c23b005bc4c" providerId="AD" clId="Web-{7967A6FC-5463-15DA-3FB2-DEC75D4EE865}" dt="2019-05-13T11:19:18.326" v="47"/>
          <ac:picMkLst>
            <pc:docMk/>
            <pc:sldMk cId="1346429256" sldId="287"/>
            <ac:picMk id="16" creationId="{16176A8D-754E-4699-9AAC-A833466A201A}"/>
          </ac:picMkLst>
        </pc:picChg>
        <pc:picChg chg="add del">
          <ac:chgData name="Anusha Allu" userId="S::aallu@bgsu.edu::01c470dc-0cbb-45a4-b92f-9c23b005bc4c" providerId="AD" clId="Web-{7967A6FC-5463-15DA-3FB2-DEC75D4EE865}" dt="2019-05-13T11:19:18.326" v="47"/>
          <ac:picMkLst>
            <pc:docMk/>
            <pc:sldMk cId="1346429256" sldId="287"/>
            <ac:picMk id="22" creationId="{48A2A651-3D77-45F6-9A25-3762F5E46633}"/>
          </ac:picMkLst>
        </pc:picChg>
        <pc:picChg chg="add del">
          <ac:chgData name="Anusha Allu" userId="S::aallu@bgsu.edu::01c470dc-0cbb-45a4-b92f-9c23b005bc4c" providerId="AD" clId="Web-{7967A6FC-5463-15DA-3FB2-DEC75D4EE865}" dt="2019-05-13T11:19:18.326" v="47"/>
          <ac:picMkLst>
            <pc:docMk/>
            <pc:sldMk cId="1346429256" sldId="287"/>
            <ac:picMk id="24" creationId="{EE1B9172-598D-41CA-A120-1347A28BA08B}"/>
          </ac:picMkLst>
        </pc:picChg>
        <pc:picChg chg="add">
          <ac:chgData name="Anusha Allu" userId="S::aallu@bgsu.edu::01c470dc-0cbb-45a4-b92f-9c23b005bc4c" providerId="AD" clId="Web-{7967A6FC-5463-15DA-3FB2-DEC75D4EE865}" dt="2019-05-13T11:19:18.326" v="47"/>
          <ac:picMkLst>
            <pc:docMk/>
            <pc:sldMk cId="1346429256" sldId="287"/>
            <ac:picMk id="31" creationId="{BF7680B5-1A78-4401-BA9A-78832F0FD90E}"/>
          </ac:picMkLst>
        </pc:picChg>
        <pc:picChg chg="add">
          <ac:chgData name="Anusha Allu" userId="S::aallu@bgsu.edu::01c470dc-0cbb-45a4-b92f-9c23b005bc4c" providerId="AD" clId="Web-{7967A6FC-5463-15DA-3FB2-DEC75D4EE865}" dt="2019-05-13T11:19:18.326" v="47"/>
          <ac:picMkLst>
            <pc:docMk/>
            <pc:sldMk cId="1346429256" sldId="287"/>
            <ac:picMk id="37" creationId="{1E1838EA-1FA2-4DC4-B182-B8D2C57E74B8}"/>
          </ac:picMkLst>
        </pc:picChg>
        <pc:picChg chg="add">
          <ac:chgData name="Anusha Allu" userId="S::aallu@bgsu.edu::01c470dc-0cbb-45a4-b92f-9c23b005bc4c" providerId="AD" clId="Web-{7967A6FC-5463-15DA-3FB2-DEC75D4EE865}" dt="2019-05-13T11:19:18.326" v="47"/>
          <ac:picMkLst>
            <pc:docMk/>
            <pc:sldMk cId="1346429256" sldId="287"/>
            <ac:picMk id="41" creationId="{B502DADA-1E17-4CC2-9344-C63314F17663}"/>
          </ac:picMkLst>
        </pc:picChg>
        <pc:cxnChg chg="add del">
          <ac:chgData name="Anusha Allu" userId="S::aallu@bgsu.edu::01c470dc-0cbb-45a4-b92f-9c23b005bc4c" providerId="AD" clId="Web-{7967A6FC-5463-15DA-3FB2-DEC75D4EE865}" dt="2019-05-13T11:19:18.326" v="47"/>
          <ac:cxnSpMkLst>
            <pc:docMk/>
            <pc:sldMk cId="1346429256" sldId="287"/>
            <ac:cxnSpMk id="14" creationId="{5F76596F-57DF-4A0C-96D9-046DC3B30E9F}"/>
          </ac:cxnSpMkLst>
        </pc:cxnChg>
        <pc:cxnChg chg="add del">
          <ac:chgData name="Anusha Allu" userId="S::aallu@bgsu.edu::01c470dc-0cbb-45a4-b92f-9c23b005bc4c" providerId="AD" clId="Web-{7967A6FC-5463-15DA-3FB2-DEC75D4EE865}" dt="2019-05-13T11:19:18.326" v="47"/>
          <ac:cxnSpMkLst>
            <pc:docMk/>
            <pc:sldMk cId="1346429256" sldId="287"/>
            <ac:cxnSpMk id="26" creationId="{FD3493C9-FDB6-46AD-891A-36C02F24D8CC}"/>
          </ac:cxnSpMkLst>
        </pc:cxnChg>
        <pc:cxnChg chg="add">
          <ac:chgData name="Anusha Allu" userId="S::aallu@bgsu.edu::01c470dc-0cbb-45a4-b92f-9c23b005bc4c" providerId="AD" clId="Web-{7967A6FC-5463-15DA-3FB2-DEC75D4EE865}" dt="2019-05-13T11:19:18.326" v="47"/>
          <ac:cxnSpMkLst>
            <pc:docMk/>
            <pc:sldMk cId="1346429256" sldId="287"/>
            <ac:cxnSpMk id="35" creationId="{A26B82D7-D05B-412B-9A0D-6430BCD1182D}"/>
          </ac:cxnSpMkLst>
        </pc:cxnChg>
      </pc:sldChg>
      <pc:sldChg chg="addSp delSp modSp add del mod replId setBg">
        <pc:chgData name="Anusha Allu" userId="S::aallu@bgsu.edu::01c470dc-0cbb-45a4-b92f-9c23b005bc4c" providerId="AD" clId="Web-{7967A6FC-5463-15DA-3FB2-DEC75D4EE865}" dt="2019-05-13T12:03:11.413" v="55"/>
        <pc:sldMkLst>
          <pc:docMk/>
          <pc:sldMk cId="2533510996" sldId="288"/>
        </pc:sldMkLst>
        <pc:spChg chg="add del mod">
          <ac:chgData name="Anusha Allu" userId="S::aallu@bgsu.edu::01c470dc-0cbb-45a4-b92f-9c23b005bc4c" providerId="AD" clId="Web-{7967A6FC-5463-15DA-3FB2-DEC75D4EE865}" dt="2019-05-13T11:25:43.291" v="53"/>
          <ac:spMkLst>
            <pc:docMk/>
            <pc:sldMk cId="2533510996" sldId="288"/>
            <ac:spMk id="3" creationId="{74388296-3B7B-481A-9330-72A56C3D016F}"/>
          </ac:spMkLst>
        </pc:spChg>
        <pc:spChg chg="mod ord">
          <ac:chgData name="Anusha Allu" userId="S::aallu@bgsu.edu::01c470dc-0cbb-45a4-b92f-9c23b005bc4c" providerId="AD" clId="Web-{7967A6FC-5463-15DA-3FB2-DEC75D4EE865}" dt="2019-05-13T11:25:48.838" v="54"/>
          <ac:spMkLst>
            <pc:docMk/>
            <pc:sldMk cId="2533510996" sldId="288"/>
            <ac:spMk id="5" creationId="{DF4A8AFD-6AE7-456D-88C7-63E893D4E3AE}"/>
          </ac:spMkLst>
        </pc:spChg>
        <pc:spChg chg="add">
          <ac:chgData name="Anusha Allu" userId="S::aallu@bgsu.edu::01c470dc-0cbb-45a4-b92f-9c23b005bc4c" providerId="AD" clId="Web-{7967A6FC-5463-15DA-3FB2-DEC75D4EE865}" dt="2019-05-13T11:25:48.838" v="54"/>
          <ac:spMkLst>
            <pc:docMk/>
            <pc:sldMk cId="2533510996" sldId="288"/>
            <ac:spMk id="13" creationId="{C5725D68-8A0E-415C-AF7F-3771B66B9AC9}"/>
          </ac:spMkLst>
        </pc:spChg>
        <pc:spChg chg="add">
          <ac:chgData name="Anusha Allu" userId="S::aallu@bgsu.edu::01c470dc-0cbb-45a4-b92f-9c23b005bc4c" providerId="AD" clId="Web-{7967A6FC-5463-15DA-3FB2-DEC75D4EE865}" dt="2019-05-13T11:25:48.838" v="54"/>
          <ac:spMkLst>
            <pc:docMk/>
            <pc:sldMk cId="2533510996" sldId="288"/>
            <ac:spMk id="19" creationId="{5CE1FC6C-751F-472D-8863-A8B1B8716940}"/>
          </ac:spMkLst>
        </pc:spChg>
        <pc:picChg chg="del">
          <ac:chgData name="Anusha Allu" userId="S::aallu@bgsu.edu::01c470dc-0cbb-45a4-b92f-9c23b005bc4c" providerId="AD" clId="Web-{7967A6FC-5463-15DA-3FB2-DEC75D4EE865}" dt="2019-05-13T11:25:28.384" v="52"/>
          <ac:picMkLst>
            <pc:docMk/>
            <pc:sldMk cId="2533510996" sldId="288"/>
            <ac:picMk id="4" creationId="{DF34945D-5311-49F0-B3E3-205EA08F9E03}"/>
          </ac:picMkLst>
        </pc:picChg>
        <pc:picChg chg="add mod ord">
          <ac:chgData name="Anusha Allu" userId="S::aallu@bgsu.edu::01c470dc-0cbb-45a4-b92f-9c23b005bc4c" providerId="AD" clId="Web-{7967A6FC-5463-15DA-3FB2-DEC75D4EE865}" dt="2019-05-13T11:25:48.838" v="54"/>
          <ac:picMkLst>
            <pc:docMk/>
            <pc:sldMk cId="2533510996" sldId="288"/>
            <ac:picMk id="6" creationId="{34629ACD-81A9-4F7C-B2FF-B96A4A862C3D}"/>
          </ac:picMkLst>
        </pc:picChg>
        <pc:picChg chg="add">
          <ac:chgData name="Anusha Allu" userId="S::aallu@bgsu.edu::01c470dc-0cbb-45a4-b92f-9c23b005bc4c" providerId="AD" clId="Web-{7967A6FC-5463-15DA-3FB2-DEC75D4EE865}" dt="2019-05-13T11:25:48.838" v="54"/>
          <ac:picMkLst>
            <pc:docMk/>
            <pc:sldMk cId="2533510996" sldId="288"/>
            <ac:picMk id="11" creationId="{6C4AC067-D504-471C-8EA7-D3CB990B8D61}"/>
          </ac:picMkLst>
        </pc:picChg>
        <pc:picChg chg="add">
          <ac:chgData name="Anusha Allu" userId="S::aallu@bgsu.edu::01c470dc-0cbb-45a4-b92f-9c23b005bc4c" providerId="AD" clId="Web-{7967A6FC-5463-15DA-3FB2-DEC75D4EE865}" dt="2019-05-13T11:25:48.838" v="54"/>
          <ac:picMkLst>
            <pc:docMk/>
            <pc:sldMk cId="2533510996" sldId="288"/>
            <ac:picMk id="17" creationId="{6C6CF9F7-5642-4F7B-8A15-C78EA0AB92AC}"/>
          </ac:picMkLst>
        </pc:picChg>
        <pc:picChg chg="add">
          <ac:chgData name="Anusha Allu" userId="S::aallu@bgsu.edu::01c470dc-0cbb-45a4-b92f-9c23b005bc4c" providerId="AD" clId="Web-{7967A6FC-5463-15DA-3FB2-DEC75D4EE865}" dt="2019-05-13T11:25:48.838" v="54"/>
          <ac:picMkLst>
            <pc:docMk/>
            <pc:sldMk cId="2533510996" sldId="288"/>
            <ac:picMk id="21" creationId="{44CD46F4-E248-476E-A118-0888CF77E608}"/>
          </ac:picMkLst>
        </pc:picChg>
        <pc:cxnChg chg="add">
          <ac:chgData name="Anusha Allu" userId="S::aallu@bgsu.edu::01c470dc-0cbb-45a4-b92f-9c23b005bc4c" providerId="AD" clId="Web-{7967A6FC-5463-15DA-3FB2-DEC75D4EE865}" dt="2019-05-13T11:25:48.838" v="54"/>
          <ac:cxnSpMkLst>
            <pc:docMk/>
            <pc:sldMk cId="2533510996" sldId="288"/>
            <ac:cxnSpMk id="15" creationId="{6BE714B4-F36E-4926-93B3-190E5EC13C08}"/>
          </ac:cxnSpMkLst>
        </pc:cxnChg>
      </pc:sldChg>
      <pc:sldChg chg="addSp delSp modSp new mod ord setBg">
        <pc:chgData name="Anusha Allu" userId="S::aallu@bgsu.edu::01c470dc-0cbb-45a4-b92f-9c23b005bc4c" providerId="AD" clId="Web-{7967A6FC-5463-15DA-3FB2-DEC75D4EE865}" dt="2019-05-13T12:06:14.663" v="67"/>
        <pc:sldMkLst>
          <pc:docMk/>
          <pc:sldMk cId="4139874029" sldId="288"/>
        </pc:sldMkLst>
        <pc:spChg chg="add del">
          <ac:chgData name="Anusha Allu" userId="S::aallu@bgsu.edu::01c470dc-0cbb-45a4-b92f-9c23b005bc4c" providerId="AD" clId="Web-{7967A6FC-5463-15DA-3FB2-DEC75D4EE865}" dt="2019-05-13T12:05:21.554" v="63"/>
          <ac:spMkLst>
            <pc:docMk/>
            <pc:sldMk cId="4139874029" sldId="288"/>
            <ac:spMk id="4" creationId="{3A992E1B-AAEE-4435-8F48-8C88BE5510B2}"/>
          </ac:spMkLst>
        </pc:spChg>
        <pc:spChg chg="add del">
          <ac:chgData name="Anusha Allu" userId="S::aallu@bgsu.edu::01c470dc-0cbb-45a4-b92f-9c23b005bc4c" providerId="AD" clId="Web-{7967A6FC-5463-15DA-3FB2-DEC75D4EE865}" dt="2019-05-13T12:05:21.554" v="63"/>
          <ac:spMkLst>
            <pc:docMk/>
            <pc:sldMk cId="4139874029" sldId="288"/>
            <ac:spMk id="5" creationId="{476C2E52-E592-4F3F-BC13-5BD8518E2EBF}"/>
          </ac:spMkLst>
        </pc:spChg>
        <pc:spChg chg="add del">
          <ac:chgData name="Anusha Allu" userId="S::aallu@bgsu.edu::01c470dc-0cbb-45a4-b92f-9c23b005bc4c" providerId="AD" clId="Web-{7967A6FC-5463-15DA-3FB2-DEC75D4EE865}" dt="2019-05-13T12:05:14.944" v="61"/>
          <ac:spMkLst>
            <pc:docMk/>
            <pc:sldMk cId="4139874029" sldId="288"/>
            <ac:spMk id="7" creationId="{F1176DA6-4BBF-42A4-9C94-E6613CCD6B37}"/>
          </ac:spMkLst>
        </pc:spChg>
        <pc:spChg chg="add del">
          <ac:chgData name="Anusha Allu" userId="S::aallu@bgsu.edu::01c470dc-0cbb-45a4-b92f-9c23b005bc4c" providerId="AD" clId="Web-{7967A6FC-5463-15DA-3FB2-DEC75D4EE865}" dt="2019-05-13T12:05:14.944" v="61"/>
          <ac:spMkLst>
            <pc:docMk/>
            <pc:sldMk cId="4139874029" sldId="288"/>
            <ac:spMk id="9" creationId="{99AAB0AE-172B-4FB4-80C2-86CD6B824220}"/>
          </ac:spMkLst>
        </pc:spChg>
        <pc:picChg chg="add mod">
          <ac:chgData name="Anusha Allu" userId="S::aallu@bgsu.edu::01c470dc-0cbb-45a4-b92f-9c23b005bc4c" providerId="AD" clId="Web-{7967A6FC-5463-15DA-3FB2-DEC75D4EE865}" dt="2019-05-13T12:05:21.554" v="64"/>
          <ac:picMkLst>
            <pc:docMk/>
            <pc:sldMk cId="4139874029" sldId="288"/>
            <ac:picMk id="2" creationId="{A31E1053-6C47-4855-9CAD-B7E1EFB8D167}"/>
          </ac:picMkLst>
        </pc:picChg>
      </pc:sldChg>
      <pc:sldChg chg="new del">
        <pc:chgData name="Anusha Allu" userId="S::aallu@bgsu.edu::01c470dc-0cbb-45a4-b92f-9c23b005bc4c" providerId="AD" clId="Web-{7967A6FC-5463-15DA-3FB2-DEC75D4EE865}" dt="2019-05-13T11:25:22.322" v="50"/>
        <pc:sldMkLst>
          <pc:docMk/>
          <pc:sldMk cId="4262780976" sldId="288"/>
        </pc:sldMkLst>
      </pc:sldChg>
      <pc:sldChg chg="new del">
        <pc:chgData name="Anusha Allu" userId="S::aallu@bgsu.edu::01c470dc-0cbb-45a4-b92f-9c23b005bc4c" providerId="AD" clId="Web-{7967A6FC-5463-15DA-3FB2-DEC75D4EE865}" dt="2019-05-13T12:07:54.695" v="73"/>
        <pc:sldMkLst>
          <pc:docMk/>
          <pc:sldMk cId="4140901797" sldId="289"/>
        </pc:sldMkLst>
      </pc:sldChg>
      <pc:sldChg chg="new del">
        <pc:chgData name="Anusha Allu" userId="S::aallu@bgsu.edu::01c470dc-0cbb-45a4-b92f-9c23b005bc4c" providerId="AD" clId="Web-{7967A6FC-5463-15DA-3FB2-DEC75D4EE865}" dt="2019-05-13T12:07:44.258" v="72"/>
        <pc:sldMkLst>
          <pc:docMk/>
          <pc:sldMk cId="3767217247" sldId="290"/>
        </pc:sldMkLst>
      </pc:sldChg>
      <pc:sldChg chg="new del">
        <pc:chgData name="Anusha Allu" userId="S::aallu@bgsu.edu::01c470dc-0cbb-45a4-b92f-9c23b005bc4c" providerId="AD" clId="Web-{7967A6FC-5463-15DA-3FB2-DEC75D4EE865}" dt="2019-05-13T12:07:44.258" v="71"/>
        <pc:sldMkLst>
          <pc:docMk/>
          <pc:sldMk cId="3823595927" sldId="291"/>
        </pc:sldMkLst>
      </pc:sldChg>
    </pc:docChg>
  </pc:docChgLst>
  <pc:docChgLst>
    <pc:chgData name="Venkata Sairam Sampath Yelchuri" userId="S::yvenkat@bgsu.edu::5e3a93d8-05e4-4937-a296-1a513424fcad" providerId="AD" clId="Web-{3D048B12-E5EB-861F-D8DA-4A3CA66E11D4}"/>
    <pc:docChg chg="modSld">
      <pc:chgData name="Venkata Sairam Sampath Yelchuri" userId="S::yvenkat@bgsu.edu::5e3a93d8-05e4-4937-a296-1a513424fcad" providerId="AD" clId="Web-{3D048B12-E5EB-861F-D8DA-4A3CA66E11D4}" dt="2019-05-13T18:04:51.364" v="4" actId="14100"/>
      <pc:docMkLst>
        <pc:docMk/>
      </pc:docMkLst>
      <pc:sldChg chg="modSp">
        <pc:chgData name="Venkata Sairam Sampath Yelchuri" userId="S::yvenkat@bgsu.edu::5e3a93d8-05e4-4937-a296-1a513424fcad" providerId="AD" clId="Web-{3D048B12-E5EB-861F-D8DA-4A3CA66E11D4}" dt="2019-05-13T18:04:51.364" v="4" actId="14100"/>
        <pc:sldMkLst>
          <pc:docMk/>
          <pc:sldMk cId="1201065074" sldId="256"/>
        </pc:sldMkLst>
        <pc:spChg chg="mod">
          <ac:chgData name="Venkata Sairam Sampath Yelchuri" userId="S::yvenkat@bgsu.edu::5e3a93d8-05e4-4937-a296-1a513424fcad" providerId="AD" clId="Web-{3D048B12-E5EB-861F-D8DA-4A3CA66E11D4}" dt="2019-05-13T18:04:51.364" v="4" actId="14100"/>
          <ac:spMkLst>
            <pc:docMk/>
            <pc:sldMk cId="1201065074" sldId="256"/>
            <ac:spMk id="3" creationId="{991F6911-9D0B-4BF1-9A86-B2ABDB7D0480}"/>
          </ac:spMkLst>
        </pc:spChg>
      </pc:sldChg>
    </pc:docChg>
  </pc:docChgLst>
  <pc:docChgLst>
    <pc:chgData name="Venkata Sairam Sampath Yelchuri" userId="S::yvenkat@bgsu.edu::5e3a93d8-05e4-4937-a296-1a513424fcad" providerId="AD" clId="Web-{6F50AE05-8AA8-88CF-A929-AC9366AE5D11}"/>
    <pc:docChg chg="modSld">
      <pc:chgData name="Venkata Sairam Sampath Yelchuri" userId="S::yvenkat@bgsu.edu::5e3a93d8-05e4-4937-a296-1a513424fcad" providerId="AD" clId="Web-{6F50AE05-8AA8-88CF-A929-AC9366AE5D11}" dt="2019-05-13T21:15:48.308" v="0"/>
      <pc:docMkLst>
        <pc:docMk/>
      </pc:docMkLst>
      <pc:sldChg chg="modSp">
        <pc:chgData name="Venkata Sairam Sampath Yelchuri" userId="S::yvenkat@bgsu.edu::5e3a93d8-05e4-4937-a296-1a513424fcad" providerId="AD" clId="Web-{6F50AE05-8AA8-88CF-A929-AC9366AE5D11}" dt="2019-05-13T21:15:48.308" v="0"/>
        <pc:sldMkLst>
          <pc:docMk/>
          <pc:sldMk cId="1842629628" sldId="274"/>
        </pc:sldMkLst>
        <pc:graphicFrameChg chg="modGraphic">
          <ac:chgData name="Venkata Sairam Sampath Yelchuri" userId="S::yvenkat@bgsu.edu::5e3a93d8-05e4-4937-a296-1a513424fcad" providerId="AD" clId="Web-{6F50AE05-8AA8-88CF-A929-AC9366AE5D11}" dt="2019-05-13T21:15:48.308" v="0"/>
          <ac:graphicFrameMkLst>
            <pc:docMk/>
            <pc:sldMk cId="1842629628" sldId="274"/>
            <ac:graphicFrameMk id="12" creationId="{3A3B0EF4-733B-42E8-B76D-911B7F928484}"/>
          </ac:graphicFrameMkLst>
        </pc:graphicFrameChg>
      </pc:sldChg>
    </pc:docChg>
  </pc:docChgLst>
  <pc:docChgLst>
    <pc:chgData name="Aakanksha Mahajan" userId="c0d0de8a-c394-4616-8847-ee0c0820c416" providerId="ADAL" clId="{AB6A2375-13A9-4B74-9FF7-5CE9CD737CB9}"/>
    <pc:docChg chg="undo redo custSel mod addSld delSld modSld sldOrd addSection delSection modSection">
      <pc:chgData name="Aakanksha Mahajan" userId="c0d0de8a-c394-4616-8847-ee0c0820c416" providerId="ADAL" clId="{AB6A2375-13A9-4B74-9FF7-5CE9CD737CB9}" dt="2019-05-13T21:40:06.617" v="2845" actId="27636"/>
      <pc:docMkLst>
        <pc:docMk/>
      </pc:docMkLst>
      <pc:sldChg chg="addSp delSp modSp add mod setBg setClrOvrMap delDesignElem">
        <pc:chgData name="Aakanksha Mahajan" userId="c0d0de8a-c394-4616-8847-ee0c0820c416" providerId="ADAL" clId="{AB6A2375-13A9-4B74-9FF7-5CE9CD737CB9}" dt="2019-05-13T04:14:34.754" v="2200" actId="404"/>
        <pc:sldMkLst>
          <pc:docMk/>
          <pc:sldMk cId="1201065074" sldId="256"/>
        </pc:sldMkLst>
        <pc:spChg chg="mod">
          <ac:chgData name="Aakanksha Mahajan" userId="c0d0de8a-c394-4616-8847-ee0c0820c416" providerId="ADAL" clId="{AB6A2375-13A9-4B74-9FF7-5CE9CD737CB9}" dt="2019-05-13T04:13:39.401" v="2184" actId="403"/>
          <ac:spMkLst>
            <pc:docMk/>
            <pc:sldMk cId="1201065074" sldId="256"/>
            <ac:spMk id="2" creationId="{2B9A675D-1627-47BC-8008-410C529128EC}"/>
          </ac:spMkLst>
        </pc:spChg>
        <pc:spChg chg="mod">
          <ac:chgData name="Aakanksha Mahajan" userId="c0d0de8a-c394-4616-8847-ee0c0820c416" providerId="ADAL" clId="{AB6A2375-13A9-4B74-9FF7-5CE9CD737CB9}" dt="2019-05-13T04:14:34.754" v="2200" actId="404"/>
          <ac:spMkLst>
            <pc:docMk/>
            <pc:sldMk cId="1201065074" sldId="256"/>
            <ac:spMk id="3" creationId="{991F6911-9D0B-4BF1-9A86-B2ABDB7D0480}"/>
          </ac:spMkLst>
        </pc:spChg>
        <pc:spChg chg="add del">
          <ac:chgData name="Aakanksha Mahajan" userId="c0d0de8a-c394-4616-8847-ee0c0820c416" providerId="ADAL" clId="{AB6A2375-13A9-4B74-9FF7-5CE9CD737CB9}" dt="2019-05-12T20:33:52.571" v="274" actId="26606"/>
          <ac:spMkLst>
            <pc:docMk/>
            <pc:sldMk cId="1201065074" sldId="256"/>
            <ac:spMk id="6" creationId="{23207CC6-EAA1-4BFF-A48A-DECAD8972717}"/>
          </ac:spMkLst>
        </pc:spChg>
        <pc:spChg chg="add del">
          <ac:chgData name="Aakanksha Mahajan" userId="c0d0de8a-c394-4616-8847-ee0c0820c416" providerId="ADAL" clId="{AB6A2375-13A9-4B74-9FF7-5CE9CD737CB9}" dt="2019-05-12T20:33:52.571" v="274" actId="26606"/>
          <ac:spMkLst>
            <pc:docMk/>
            <pc:sldMk cId="1201065074" sldId="256"/>
            <ac:spMk id="7" creationId="{B234A3DD-923D-4166-8B19-7DD589908C68}"/>
          </ac:spMkLst>
        </pc:spChg>
        <pc:spChg chg="add del">
          <ac:chgData name="Aakanksha Mahajan" userId="c0d0de8a-c394-4616-8847-ee0c0820c416" providerId="ADAL" clId="{AB6A2375-13A9-4B74-9FF7-5CE9CD737CB9}" dt="2019-05-12T15:59:31.834" v="5"/>
          <ac:spMkLst>
            <pc:docMk/>
            <pc:sldMk cId="1201065074" sldId="256"/>
            <ac:spMk id="8" creationId="{23962611-DFD5-4092-AAFD-559E3DFCE2C9}"/>
          </ac:spMkLst>
        </pc:spChg>
        <pc:spChg chg="add del">
          <ac:chgData name="Aakanksha Mahajan" userId="c0d0de8a-c394-4616-8847-ee0c0820c416" providerId="ADAL" clId="{AB6A2375-13A9-4B74-9FF7-5CE9CD737CB9}" dt="2019-05-12T20:33:52.571" v="274" actId="26606"/>
          <ac:spMkLst>
            <pc:docMk/>
            <pc:sldMk cId="1201065074" sldId="256"/>
            <ac:spMk id="12" creationId="{F6ACA5AC-3C5D-4994-B40F-FC8349E4D6F4}"/>
          </ac:spMkLst>
        </pc:spChg>
        <pc:spChg chg="add del">
          <ac:chgData name="Aakanksha Mahajan" userId="c0d0de8a-c394-4616-8847-ee0c0820c416" providerId="ADAL" clId="{AB6A2375-13A9-4B74-9FF7-5CE9CD737CB9}" dt="2019-05-12T16:08:51.023" v="231" actId="26606"/>
          <ac:spMkLst>
            <pc:docMk/>
            <pc:sldMk cId="1201065074" sldId="256"/>
            <ac:spMk id="17" creationId="{23962611-DFD5-4092-AAFD-559E3DFCE2C9}"/>
          </ac:spMkLst>
        </pc:spChg>
        <pc:spChg chg="add del">
          <ac:chgData name="Aakanksha Mahajan" userId="c0d0de8a-c394-4616-8847-ee0c0820c416" providerId="ADAL" clId="{AB6A2375-13A9-4B74-9FF7-5CE9CD737CB9}" dt="2019-05-12T20:33:47.344" v="269" actId="26606"/>
          <ac:spMkLst>
            <pc:docMk/>
            <pc:sldMk cId="1201065074" sldId="256"/>
            <ac:spMk id="20" creationId="{C66F2F30-5DC0-44A0-BFA6-E12F46ED16DA}"/>
          </ac:spMkLst>
        </pc:spChg>
        <pc:spChg chg="add del">
          <ac:chgData name="Aakanksha Mahajan" userId="c0d0de8a-c394-4616-8847-ee0c0820c416" providerId="ADAL" clId="{AB6A2375-13A9-4B74-9FF7-5CE9CD737CB9}" dt="2019-05-12T16:09:02.354" v="235" actId="26606"/>
          <ac:spMkLst>
            <pc:docMk/>
            <pc:sldMk cId="1201065074" sldId="256"/>
            <ac:spMk id="21" creationId="{B672F332-AF08-46C6-94F0-77684310D7B7}"/>
          </ac:spMkLst>
        </pc:spChg>
        <pc:spChg chg="add del">
          <ac:chgData name="Aakanksha Mahajan" userId="c0d0de8a-c394-4616-8847-ee0c0820c416" providerId="ADAL" clId="{AB6A2375-13A9-4B74-9FF7-5CE9CD737CB9}" dt="2019-05-12T16:09:02.354" v="235" actId="26606"/>
          <ac:spMkLst>
            <pc:docMk/>
            <pc:sldMk cId="1201065074" sldId="256"/>
            <ac:spMk id="22" creationId="{559AE206-7EBA-4D33-8BC9-9D8158553F0E}"/>
          </ac:spMkLst>
        </pc:spChg>
        <pc:spChg chg="add del">
          <ac:chgData name="Aakanksha Mahajan" userId="c0d0de8a-c394-4616-8847-ee0c0820c416" providerId="ADAL" clId="{AB6A2375-13A9-4B74-9FF7-5CE9CD737CB9}" dt="2019-05-12T16:09:02.354" v="235" actId="26606"/>
          <ac:spMkLst>
            <pc:docMk/>
            <pc:sldMk cId="1201065074" sldId="256"/>
            <ac:spMk id="23" creationId="{34244EF8-D73A-40E1-BE73-D46E6B4B04ED}"/>
          </ac:spMkLst>
        </pc:spChg>
        <pc:spChg chg="add del">
          <ac:chgData name="Aakanksha Mahajan" userId="c0d0de8a-c394-4616-8847-ee0c0820c416" providerId="ADAL" clId="{AB6A2375-13A9-4B74-9FF7-5CE9CD737CB9}" dt="2019-05-12T16:09:02.354" v="235" actId="26606"/>
          <ac:spMkLst>
            <pc:docMk/>
            <pc:sldMk cId="1201065074" sldId="256"/>
            <ac:spMk id="24" creationId="{6437D937-A7F1-4011-92B4-328E5BE1B166}"/>
          </ac:spMkLst>
        </pc:spChg>
        <pc:spChg chg="add del">
          <ac:chgData name="Aakanksha Mahajan" userId="c0d0de8a-c394-4616-8847-ee0c0820c416" providerId="ADAL" clId="{AB6A2375-13A9-4B74-9FF7-5CE9CD737CB9}" dt="2019-05-12T16:09:02.354" v="235" actId="26606"/>
          <ac:spMkLst>
            <pc:docMk/>
            <pc:sldMk cId="1201065074" sldId="256"/>
            <ac:spMk id="25" creationId="{AB84D7E8-4ECB-42D7-ADBF-01689B0F24AE}"/>
          </ac:spMkLst>
        </pc:spChg>
        <pc:spChg chg="add del">
          <ac:chgData name="Aakanksha Mahajan" userId="c0d0de8a-c394-4616-8847-ee0c0820c416" providerId="ADAL" clId="{AB6A2375-13A9-4B74-9FF7-5CE9CD737CB9}" dt="2019-05-12T20:33:47.344" v="269" actId="26606"/>
          <ac:spMkLst>
            <pc:docMk/>
            <pc:sldMk cId="1201065074" sldId="256"/>
            <ac:spMk id="26" creationId="{85872F57-7F42-4F97-8391-DDC8D0054C03}"/>
          </ac:spMkLst>
        </pc:spChg>
        <pc:spChg chg="add del">
          <ac:chgData name="Aakanksha Mahajan" userId="c0d0de8a-c394-4616-8847-ee0c0820c416" providerId="ADAL" clId="{AB6A2375-13A9-4B74-9FF7-5CE9CD737CB9}" dt="2019-05-12T20:33:47.344" v="269" actId="26606"/>
          <ac:spMkLst>
            <pc:docMk/>
            <pc:sldMk cId="1201065074" sldId="256"/>
            <ac:spMk id="28" creationId="{04DC2037-48A0-4F22-B9D4-8EAEBC780AB4}"/>
          </ac:spMkLst>
        </pc:spChg>
        <pc:spChg chg="add del">
          <ac:chgData name="Aakanksha Mahajan" userId="c0d0de8a-c394-4616-8847-ee0c0820c416" providerId="ADAL" clId="{AB6A2375-13A9-4B74-9FF7-5CE9CD737CB9}" dt="2019-05-12T20:33:47.344" v="269" actId="26606"/>
          <ac:spMkLst>
            <pc:docMk/>
            <pc:sldMk cId="1201065074" sldId="256"/>
            <ac:spMk id="29" creationId="{0006CBFD-ADA0-43D1-9332-9C34CA1C76ED}"/>
          </ac:spMkLst>
        </pc:spChg>
        <pc:spChg chg="add del">
          <ac:chgData name="Aakanksha Mahajan" userId="c0d0de8a-c394-4616-8847-ee0c0820c416" providerId="ADAL" clId="{AB6A2375-13A9-4B74-9FF7-5CE9CD737CB9}" dt="2019-05-12T20:33:47.344" v="269" actId="26606"/>
          <ac:spMkLst>
            <pc:docMk/>
            <pc:sldMk cId="1201065074" sldId="256"/>
            <ac:spMk id="30" creationId="{2B931666-F28F-45F3-A074-66D2272D580B}"/>
          </ac:spMkLst>
        </pc:spChg>
        <pc:spChg chg="add del">
          <ac:chgData name="Aakanksha Mahajan" userId="c0d0de8a-c394-4616-8847-ee0c0820c416" providerId="ADAL" clId="{AB6A2375-13A9-4B74-9FF7-5CE9CD737CB9}" dt="2019-05-12T20:33:51.486" v="271" actId="26606"/>
          <ac:spMkLst>
            <pc:docMk/>
            <pc:sldMk cId="1201065074" sldId="256"/>
            <ac:spMk id="32" creationId="{559AE206-7EBA-4D33-8BC9-9D8158553F0E}"/>
          </ac:spMkLst>
        </pc:spChg>
        <pc:spChg chg="add del">
          <ac:chgData name="Aakanksha Mahajan" userId="c0d0de8a-c394-4616-8847-ee0c0820c416" providerId="ADAL" clId="{AB6A2375-13A9-4B74-9FF7-5CE9CD737CB9}" dt="2019-05-12T20:33:51.486" v="271" actId="26606"/>
          <ac:spMkLst>
            <pc:docMk/>
            <pc:sldMk cId="1201065074" sldId="256"/>
            <ac:spMk id="33" creationId="{6437D937-A7F1-4011-92B4-328E5BE1B166}"/>
          </ac:spMkLst>
        </pc:spChg>
        <pc:spChg chg="add del">
          <ac:chgData name="Aakanksha Mahajan" userId="c0d0de8a-c394-4616-8847-ee0c0820c416" providerId="ADAL" clId="{AB6A2375-13A9-4B74-9FF7-5CE9CD737CB9}" dt="2019-05-12T20:33:51.486" v="271" actId="26606"/>
          <ac:spMkLst>
            <pc:docMk/>
            <pc:sldMk cId="1201065074" sldId="256"/>
            <ac:spMk id="34" creationId="{B672F332-AF08-46C6-94F0-77684310D7B7}"/>
          </ac:spMkLst>
        </pc:spChg>
        <pc:spChg chg="add del">
          <ac:chgData name="Aakanksha Mahajan" userId="c0d0de8a-c394-4616-8847-ee0c0820c416" providerId="ADAL" clId="{AB6A2375-13A9-4B74-9FF7-5CE9CD737CB9}" dt="2019-05-12T20:33:51.486" v="271" actId="26606"/>
          <ac:spMkLst>
            <pc:docMk/>
            <pc:sldMk cId="1201065074" sldId="256"/>
            <ac:spMk id="35" creationId="{34244EF8-D73A-40E1-BE73-D46E6B4B04ED}"/>
          </ac:spMkLst>
        </pc:spChg>
        <pc:spChg chg="add del">
          <ac:chgData name="Aakanksha Mahajan" userId="c0d0de8a-c394-4616-8847-ee0c0820c416" providerId="ADAL" clId="{AB6A2375-13A9-4B74-9FF7-5CE9CD737CB9}" dt="2019-05-12T20:33:51.486" v="271" actId="26606"/>
          <ac:spMkLst>
            <pc:docMk/>
            <pc:sldMk cId="1201065074" sldId="256"/>
            <ac:spMk id="36" creationId="{AB84D7E8-4ECB-42D7-ADBF-01689B0F24AE}"/>
          </ac:spMkLst>
        </pc:spChg>
        <pc:spChg chg="add del">
          <ac:chgData name="Aakanksha Mahajan" userId="c0d0de8a-c394-4616-8847-ee0c0820c416" providerId="ADAL" clId="{AB6A2375-13A9-4B74-9FF7-5CE9CD737CB9}" dt="2019-05-12T20:33:52.550" v="273" actId="26606"/>
          <ac:spMkLst>
            <pc:docMk/>
            <pc:sldMk cId="1201065074" sldId="256"/>
            <ac:spMk id="39" creationId="{6F9EB9F2-07E2-4D64-BBD8-BB5B217F1218}"/>
          </ac:spMkLst>
        </pc:spChg>
        <pc:spChg chg="add del">
          <ac:chgData name="Aakanksha Mahajan" userId="c0d0de8a-c394-4616-8847-ee0c0820c416" providerId="ADAL" clId="{AB6A2375-13A9-4B74-9FF7-5CE9CD737CB9}" dt="2019-05-12T20:35:39.329" v="282" actId="26606"/>
          <ac:spMkLst>
            <pc:docMk/>
            <pc:sldMk cId="1201065074" sldId="256"/>
            <ac:spMk id="42" creationId="{793EF0C2-EE57-40DD-B754-BF1477FABABB}"/>
          </ac:spMkLst>
        </pc:spChg>
        <pc:spChg chg="add del">
          <ac:chgData name="Aakanksha Mahajan" userId="c0d0de8a-c394-4616-8847-ee0c0820c416" providerId="ADAL" clId="{AB6A2375-13A9-4B74-9FF7-5CE9CD737CB9}" dt="2019-05-13T03:59:19.287" v="1770"/>
          <ac:spMkLst>
            <pc:docMk/>
            <pc:sldMk cId="1201065074" sldId="256"/>
            <ac:spMk id="47" creationId="{23207CC6-EAA1-4BFF-A48A-DECAD8972717}"/>
          </ac:spMkLst>
        </pc:spChg>
        <pc:spChg chg="add del">
          <ac:chgData name="Aakanksha Mahajan" userId="c0d0de8a-c394-4616-8847-ee0c0820c416" providerId="ADAL" clId="{AB6A2375-13A9-4B74-9FF7-5CE9CD737CB9}" dt="2019-05-13T03:59:19.287" v="1770"/>
          <ac:spMkLst>
            <pc:docMk/>
            <pc:sldMk cId="1201065074" sldId="256"/>
            <ac:spMk id="49" creationId="{B234A3DD-923D-4166-8B19-7DD589908C68}"/>
          </ac:spMkLst>
        </pc:spChg>
        <pc:spChg chg="add del">
          <ac:chgData name="Aakanksha Mahajan" userId="c0d0de8a-c394-4616-8847-ee0c0820c416" providerId="ADAL" clId="{AB6A2375-13A9-4B74-9FF7-5CE9CD737CB9}" dt="2019-05-13T03:59:19.287" v="1770"/>
          <ac:spMkLst>
            <pc:docMk/>
            <pc:sldMk cId="1201065074" sldId="256"/>
            <ac:spMk id="51" creationId="{F6ACA5AC-3C5D-4994-B40F-FC8349E4D6F4}"/>
          </ac:spMkLst>
        </pc:spChg>
        <pc:picChg chg="add del mod">
          <ac:chgData name="Aakanksha Mahajan" userId="c0d0de8a-c394-4616-8847-ee0c0820c416" providerId="ADAL" clId="{AB6A2375-13A9-4B74-9FF7-5CE9CD737CB9}" dt="2019-05-12T15:59:50.970" v="9" actId="478"/>
          <ac:picMkLst>
            <pc:docMk/>
            <pc:sldMk cId="1201065074" sldId="256"/>
            <ac:picMk id="5" creationId="{75CB7CDE-80FA-40C9-9D0F-62DD67A00371}"/>
          </ac:picMkLst>
        </pc:picChg>
        <pc:picChg chg="add del">
          <ac:chgData name="Aakanksha Mahajan" userId="c0d0de8a-c394-4616-8847-ee0c0820c416" providerId="ADAL" clId="{AB6A2375-13A9-4B74-9FF7-5CE9CD737CB9}" dt="2019-05-12T15:59:31.834" v="5"/>
          <ac:picMkLst>
            <pc:docMk/>
            <pc:sldMk cId="1201065074" sldId="256"/>
            <ac:picMk id="10" creationId="{2270F1FA-0425-408F-9861-80BF5AFB276D}"/>
          </ac:picMkLst>
        </pc:picChg>
        <pc:picChg chg="add del">
          <ac:chgData name="Aakanksha Mahajan" userId="c0d0de8a-c394-4616-8847-ee0c0820c416" providerId="ADAL" clId="{AB6A2375-13A9-4B74-9FF7-5CE9CD737CB9}" dt="2019-05-12T20:33:44.534" v="267" actId="26606"/>
          <ac:picMkLst>
            <pc:docMk/>
            <pc:sldMk cId="1201065074" sldId="256"/>
            <ac:picMk id="16" creationId="{6852CCAA-9072-4527-A47A-E9B13610CCBB}"/>
          </ac:picMkLst>
        </pc:picChg>
        <pc:picChg chg="add del">
          <ac:chgData name="Aakanksha Mahajan" userId="c0d0de8a-c394-4616-8847-ee0c0820c416" providerId="ADAL" clId="{AB6A2375-13A9-4B74-9FF7-5CE9CD737CB9}" dt="2019-05-12T20:33:44.534" v="267" actId="26606"/>
          <ac:picMkLst>
            <pc:docMk/>
            <pc:sldMk cId="1201065074" sldId="256"/>
            <ac:picMk id="18" creationId="{2624AD3A-1BB5-4242-B2EE-9ACBA4782208}"/>
          </ac:picMkLst>
        </pc:picChg>
        <pc:picChg chg="add del">
          <ac:chgData name="Aakanksha Mahajan" userId="c0d0de8a-c394-4616-8847-ee0c0820c416" providerId="ADAL" clId="{AB6A2375-13A9-4B74-9FF7-5CE9CD737CB9}" dt="2019-05-12T16:08:51.023" v="231" actId="26606"/>
          <ac:picMkLst>
            <pc:docMk/>
            <pc:sldMk cId="1201065074" sldId="256"/>
            <ac:picMk id="19" creationId="{2270F1FA-0425-408F-9861-80BF5AFB276D}"/>
          </ac:picMkLst>
        </pc:picChg>
        <pc:cxnChg chg="add del">
          <ac:chgData name="Aakanksha Mahajan" userId="c0d0de8a-c394-4616-8847-ee0c0820c416" providerId="ADAL" clId="{AB6A2375-13A9-4B74-9FF7-5CE9CD737CB9}" dt="2019-05-12T16:09:02.354" v="235" actId="26606"/>
          <ac:cxnSpMkLst>
            <pc:docMk/>
            <pc:sldMk cId="1201065074" sldId="256"/>
            <ac:cxnSpMk id="27" creationId="{9E8E38ED-369A-44C2-B635-0BED0E48A6E8}"/>
          </ac:cxnSpMkLst>
        </pc:cxnChg>
        <pc:cxnChg chg="add del">
          <ac:chgData name="Aakanksha Mahajan" userId="c0d0de8a-c394-4616-8847-ee0c0820c416" providerId="ADAL" clId="{AB6A2375-13A9-4B74-9FF7-5CE9CD737CB9}" dt="2019-05-12T20:33:51.486" v="271" actId="26606"/>
          <ac:cxnSpMkLst>
            <pc:docMk/>
            <pc:sldMk cId="1201065074" sldId="256"/>
            <ac:cxnSpMk id="37" creationId="{9E8E38ED-369A-44C2-B635-0BED0E48A6E8}"/>
          </ac:cxnSpMkLst>
        </pc:cxnChg>
        <pc:cxnChg chg="add del">
          <ac:chgData name="Aakanksha Mahajan" userId="c0d0de8a-c394-4616-8847-ee0c0820c416" providerId="ADAL" clId="{AB6A2375-13A9-4B74-9FF7-5CE9CD737CB9}" dt="2019-05-12T20:33:52.550" v="273" actId="26606"/>
          <ac:cxnSpMkLst>
            <pc:docMk/>
            <pc:sldMk cId="1201065074" sldId="256"/>
            <ac:cxnSpMk id="40" creationId="{F0C57C7C-DFE9-4A1E-B7A9-DF40E63366BB}"/>
          </ac:cxnSpMkLst>
        </pc:cxnChg>
      </pc:sldChg>
      <pc:sldChg chg="add del">
        <pc:chgData name="Aakanksha Mahajan" userId="c0d0de8a-c394-4616-8847-ee0c0820c416" providerId="ADAL" clId="{AB6A2375-13A9-4B74-9FF7-5CE9CD737CB9}" dt="2019-05-12T16:09:10.509" v="237" actId="2696"/>
        <pc:sldMkLst>
          <pc:docMk/>
          <pc:sldMk cId="257232466" sldId="257"/>
        </pc:sldMkLst>
      </pc:sldChg>
      <pc:sldChg chg="add del">
        <pc:chgData name="Aakanksha Mahajan" userId="c0d0de8a-c394-4616-8847-ee0c0820c416" providerId="ADAL" clId="{AB6A2375-13A9-4B74-9FF7-5CE9CD737CB9}" dt="2019-05-12T16:09:01.569" v="234"/>
        <pc:sldMkLst>
          <pc:docMk/>
          <pc:sldMk cId="1113859735" sldId="257"/>
        </pc:sldMkLst>
      </pc:sldChg>
      <pc:sldChg chg="addSp delSp modSp add del mod ord setBg setClrOvrMap delDesignElem">
        <pc:chgData name="Aakanksha Mahajan" userId="c0d0de8a-c394-4616-8847-ee0c0820c416" providerId="ADAL" clId="{AB6A2375-13A9-4B74-9FF7-5CE9CD737CB9}" dt="2019-05-13T04:14:13.185" v="2199" actId="2711"/>
        <pc:sldMkLst>
          <pc:docMk/>
          <pc:sldMk cId="3856986379" sldId="257"/>
        </pc:sldMkLst>
        <pc:spChg chg="del">
          <ac:chgData name="Aakanksha Mahajan" userId="c0d0de8a-c394-4616-8847-ee0c0820c416" providerId="ADAL" clId="{AB6A2375-13A9-4B74-9FF7-5CE9CD737CB9}" dt="2019-05-12T20:31:05.503" v="241" actId="478"/>
          <ac:spMkLst>
            <pc:docMk/>
            <pc:sldMk cId="3856986379" sldId="257"/>
            <ac:spMk id="2" creationId="{2B9A675D-1627-47BC-8008-410C529128EC}"/>
          </ac:spMkLst>
        </pc:spChg>
        <pc:spChg chg="del">
          <ac:chgData name="Aakanksha Mahajan" userId="c0d0de8a-c394-4616-8847-ee0c0820c416" providerId="ADAL" clId="{AB6A2375-13A9-4B74-9FF7-5CE9CD737CB9}" dt="2019-05-12T20:31:02.155" v="240" actId="478"/>
          <ac:spMkLst>
            <pc:docMk/>
            <pc:sldMk cId="3856986379" sldId="257"/>
            <ac:spMk id="3" creationId="{991F6911-9D0B-4BF1-9A86-B2ABDB7D0480}"/>
          </ac:spMkLst>
        </pc:spChg>
        <pc:spChg chg="add del mod">
          <ac:chgData name="Aakanksha Mahajan" userId="c0d0de8a-c394-4616-8847-ee0c0820c416" providerId="ADAL" clId="{AB6A2375-13A9-4B74-9FF7-5CE9CD737CB9}" dt="2019-05-13T04:09:51.720" v="2004" actId="478"/>
          <ac:spMkLst>
            <pc:docMk/>
            <pc:sldMk cId="3856986379" sldId="257"/>
            <ac:spMk id="3" creationId="{9B8331A6-73D2-43BF-87DF-F5B98928BFB7}"/>
          </ac:spMkLst>
        </pc:spChg>
        <pc:spChg chg="add del mod">
          <ac:chgData name="Aakanksha Mahajan" userId="c0d0de8a-c394-4616-8847-ee0c0820c416" providerId="ADAL" clId="{AB6A2375-13A9-4B74-9FF7-5CE9CD737CB9}" dt="2019-05-12T20:31:27.719" v="243"/>
          <ac:spMkLst>
            <pc:docMk/>
            <pc:sldMk cId="3856986379" sldId="257"/>
            <ac:spMk id="5" creationId="{79A50671-CD23-4957-A93E-221720C11D1A}"/>
          </ac:spMkLst>
        </pc:spChg>
        <pc:spChg chg="del">
          <ac:chgData name="Aakanksha Mahajan" userId="c0d0de8a-c394-4616-8847-ee0c0820c416" providerId="ADAL" clId="{AB6A2375-13A9-4B74-9FF7-5CE9CD737CB9}" dt="2019-05-12T20:31:27.719" v="243"/>
          <ac:spMkLst>
            <pc:docMk/>
            <pc:sldMk cId="3856986379" sldId="257"/>
            <ac:spMk id="6" creationId="{23207CC6-EAA1-4BFF-A48A-DECAD8972717}"/>
          </ac:spMkLst>
        </pc:spChg>
        <pc:spChg chg="del">
          <ac:chgData name="Aakanksha Mahajan" userId="c0d0de8a-c394-4616-8847-ee0c0820c416" providerId="ADAL" clId="{AB6A2375-13A9-4B74-9FF7-5CE9CD737CB9}" dt="2019-05-12T20:31:27.719" v="243"/>
          <ac:spMkLst>
            <pc:docMk/>
            <pc:sldMk cId="3856986379" sldId="257"/>
            <ac:spMk id="7" creationId="{B234A3DD-923D-4166-8B19-7DD589908C68}"/>
          </ac:spMkLst>
        </pc:spChg>
        <pc:spChg chg="add del mod">
          <ac:chgData name="Aakanksha Mahajan" userId="c0d0de8a-c394-4616-8847-ee0c0820c416" providerId="ADAL" clId="{AB6A2375-13A9-4B74-9FF7-5CE9CD737CB9}" dt="2019-05-12T20:31:27.719" v="243"/>
          <ac:spMkLst>
            <pc:docMk/>
            <pc:sldMk cId="3856986379" sldId="257"/>
            <ac:spMk id="9" creationId="{E8388221-3829-4314-82D7-40E51DD4B09F}"/>
          </ac:spMkLst>
        </pc:spChg>
        <pc:spChg chg="add del mod">
          <ac:chgData name="Aakanksha Mahajan" userId="c0d0de8a-c394-4616-8847-ee0c0820c416" providerId="ADAL" clId="{AB6A2375-13A9-4B74-9FF7-5CE9CD737CB9}" dt="2019-05-12T20:32:31.916" v="255"/>
          <ac:spMkLst>
            <pc:docMk/>
            <pc:sldMk cId="3856986379" sldId="257"/>
            <ac:spMk id="10" creationId="{06A6E252-3359-41BD-A0BB-213C90CB73D2}"/>
          </ac:spMkLst>
        </pc:spChg>
        <pc:spChg chg="add del mod">
          <ac:chgData name="Aakanksha Mahajan" userId="c0d0de8a-c394-4616-8847-ee0c0820c416" providerId="ADAL" clId="{AB6A2375-13A9-4B74-9FF7-5CE9CD737CB9}" dt="2019-05-12T20:31:31.320" v="244" actId="26606"/>
          <ac:spMkLst>
            <pc:docMk/>
            <pc:sldMk cId="3856986379" sldId="257"/>
            <ac:spMk id="11" creationId="{3910B315-2E9B-47EB-9FD5-AFC93F7CED1B}"/>
          </ac:spMkLst>
        </pc:spChg>
        <pc:spChg chg="add mod">
          <ac:chgData name="Aakanksha Mahajan" userId="c0d0de8a-c394-4616-8847-ee0c0820c416" providerId="ADAL" clId="{AB6A2375-13A9-4B74-9FF7-5CE9CD737CB9}" dt="2019-05-13T04:14:13.185" v="2199" actId="2711"/>
          <ac:spMkLst>
            <pc:docMk/>
            <pc:sldMk cId="3856986379" sldId="257"/>
            <ac:spMk id="12" creationId="{7ECCCC42-193F-4F60-B84D-D6312B7CD11C}"/>
          </ac:spMkLst>
        </pc:spChg>
        <pc:spChg chg="del">
          <ac:chgData name="Aakanksha Mahajan" userId="c0d0de8a-c394-4616-8847-ee0c0820c416" providerId="ADAL" clId="{AB6A2375-13A9-4B74-9FF7-5CE9CD737CB9}" dt="2019-05-12T20:31:27.719" v="243"/>
          <ac:spMkLst>
            <pc:docMk/>
            <pc:sldMk cId="3856986379" sldId="257"/>
            <ac:spMk id="12" creationId="{F6ACA5AC-3C5D-4994-B40F-FC8349E4D6F4}"/>
          </ac:spMkLst>
        </pc:spChg>
        <pc:spChg chg="add del mod">
          <ac:chgData name="Aakanksha Mahajan" userId="c0d0de8a-c394-4616-8847-ee0c0820c416" providerId="ADAL" clId="{AB6A2375-13A9-4B74-9FF7-5CE9CD737CB9}" dt="2019-05-13T04:09:49.871" v="2003" actId="478"/>
          <ac:spMkLst>
            <pc:docMk/>
            <pc:sldMk cId="3856986379" sldId="257"/>
            <ac:spMk id="13" creationId="{93100578-A7EB-45DD-9CB2-B3E535DC114A}"/>
          </ac:spMkLst>
        </pc:spChg>
        <pc:spChg chg="add del mod">
          <ac:chgData name="Aakanksha Mahajan" userId="c0d0de8a-c394-4616-8847-ee0c0820c416" providerId="ADAL" clId="{AB6A2375-13A9-4B74-9FF7-5CE9CD737CB9}" dt="2019-05-12T20:41:50.440" v="363" actId="26606"/>
          <ac:spMkLst>
            <pc:docMk/>
            <pc:sldMk cId="3856986379" sldId="257"/>
            <ac:spMk id="14" creationId="{F6AB75FB-1E7B-4F8F-8600-30AC371FDA2E}"/>
          </ac:spMkLst>
        </pc:spChg>
        <pc:spChg chg="add del">
          <ac:chgData name="Aakanksha Mahajan" userId="c0d0de8a-c394-4616-8847-ee0c0820c416" providerId="ADAL" clId="{AB6A2375-13A9-4B74-9FF7-5CE9CD737CB9}" dt="2019-05-12T20:32:17.608" v="250" actId="26606"/>
          <ac:spMkLst>
            <pc:docMk/>
            <pc:sldMk cId="3856986379" sldId="257"/>
            <ac:spMk id="15" creationId="{B9FC6610-A5F8-45EA-B7D4-AFDF75D208D8}"/>
          </ac:spMkLst>
        </pc:spChg>
        <pc:spChg chg="add del">
          <ac:chgData name="Aakanksha Mahajan" userId="c0d0de8a-c394-4616-8847-ee0c0820c416" providerId="ADAL" clId="{AB6A2375-13A9-4B74-9FF7-5CE9CD737CB9}" dt="2019-05-12T20:32:31.916" v="255"/>
          <ac:spMkLst>
            <pc:docMk/>
            <pc:sldMk cId="3856986379" sldId="257"/>
            <ac:spMk id="16" creationId="{23207CC6-EAA1-4BFF-A48A-DECAD8972717}"/>
          </ac:spMkLst>
        </pc:spChg>
        <pc:spChg chg="add del">
          <ac:chgData name="Aakanksha Mahajan" userId="c0d0de8a-c394-4616-8847-ee0c0820c416" providerId="ADAL" clId="{AB6A2375-13A9-4B74-9FF7-5CE9CD737CB9}" dt="2019-05-12T20:32:31.916" v="255"/>
          <ac:spMkLst>
            <pc:docMk/>
            <pc:sldMk cId="3856986379" sldId="257"/>
            <ac:spMk id="18" creationId="{B234A3DD-923D-4166-8B19-7DD589908C68}"/>
          </ac:spMkLst>
        </pc:spChg>
        <pc:spChg chg="add del">
          <ac:chgData name="Aakanksha Mahajan" userId="c0d0de8a-c394-4616-8847-ee0c0820c416" providerId="ADAL" clId="{AB6A2375-13A9-4B74-9FF7-5CE9CD737CB9}" dt="2019-05-12T20:32:17.608" v="250" actId="26606"/>
          <ac:spMkLst>
            <pc:docMk/>
            <pc:sldMk cId="3856986379" sldId="257"/>
            <ac:spMk id="19" creationId="{1B3565AA-1895-4FD0-9529-A2A83E3BE555}"/>
          </ac:spMkLst>
        </pc:spChg>
        <pc:spChg chg="add del">
          <ac:chgData name="Aakanksha Mahajan" userId="c0d0de8a-c394-4616-8847-ee0c0820c416" providerId="ADAL" clId="{AB6A2375-13A9-4B74-9FF7-5CE9CD737CB9}" dt="2019-05-12T20:32:31.916" v="255"/>
          <ac:spMkLst>
            <pc:docMk/>
            <pc:sldMk cId="3856986379" sldId="257"/>
            <ac:spMk id="20" creationId="{F6ACA5AC-3C5D-4994-B40F-FC8349E4D6F4}"/>
          </ac:spMkLst>
        </pc:spChg>
        <pc:spChg chg="add del mod">
          <ac:chgData name="Aakanksha Mahajan" userId="c0d0de8a-c394-4616-8847-ee0c0820c416" providerId="ADAL" clId="{AB6A2375-13A9-4B74-9FF7-5CE9CD737CB9}" dt="2019-05-12T20:38:02.326" v="303" actId="478"/>
          <ac:spMkLst>
            <pc:docMk/>
            <pc:sldMk cId="3856986379" sldId="257"/>
            <ac:spMk id="22" creationId="{4BBA9F78-B112-49B6-BA1F-8B3F4619EB11}"/>
          </ac:spMkLst>
        </pc:spChg>
        <pc:spChg chg="add del">
          <ac:chgData name="Aakanksha Mahajan" userId="c0d0de8a-c394-4616-8847-ee0c0820c416" providerId="ADAL" clId="{AB6A2375-13A9-4B74-9FF7-5CE9CD737CB9}" dt="2019-05-12T20:32:17.608" v="250" actId="26606"/>
          <ac:spMkLst>
            <pc:docMk/>
            <pc:sldMk cId="3856986379" sldId="257"/>
            <ac:spMk id="23" creationId="{7C5B7311-152E-4409-94FA-12DB03D5C7B8}"/>
          </ac:spMkLst>
        </pc:spChg>
        <pc:spChg chg="add del">
          <ac:chgData name="Aakanksha Mahajan" userId="c0d0de8a-c394-4616-8847-ee0c0820c416" providerId="ADAL" clId="{AB6A2375-13A9-4B74-9FF7-5CE9CD737CB9}" dt="2019-05-12T20:32:50.416" v="257" actId="26606"/>
          <ac:spMkLst>
            <pc:docMk/>
            <pc:sldMk cId="3856986379" sldId="257"/>
            <ac:spMk id="24" creationId="{9F7D788E-2C1B-4EF4-8719-12613771FF98}"/>
          </ac:spMkLst>
        </pc:spChg>
        <pc:spChg chg="add del">
          <ac:chgData name="Aakanksha Mahajan" userId="c0d0de8a-c394-4616-8847-ee0c0820c416" providerId="ADAL" clId="{AB6A2375-13A9-4B74-9FF7-5CE9CD737CB9}" dt="2019-05-12T20:32:21.441" v="252" actId="26606"/>
          <ac:spMkLst>
            <pc:docMk/>
            <pc:sldMk cId="3856986379" sldId="257"/>
            <ac:spMk id="25" creationId="{B9FC6610-A5F8-45EA-B7D4-AFDF75D208D8}"/>
          </ac:spMkLst>
        </pc:spChg>
        <pc:spChg chg="add del">
          <ac:chgData name="Aakanksha Mahajan" userId="c0d0de8a-c394-4616-8847-ee0c0820c416" providerId="ADAL" clId="{AB6A2375-13A9-4B74-9FF7-5CE9CD737CB9}" dt="2019-05-12T20:32:21.441" v="252" actId="26606"/>
          <ac:spMkLst>
            <pc:docMk/>
            <pc:sldMk cId="3856986379" sldId="257"/>
            <ac:spMk id="27" creationId="{A0A82B6D-BC09-42E4-837C-01BD5711645C}"/>
          </ac:spMkLst>
        </pc:spChg>
        <pc:spChg chg="add del">
          <ac:chgData name="Aakanksha Mahajan" userId="c0d0de8a-c394-4616-8847-ee0c0820c416" providerId="ADAL" clId="{AB6A2375-13A9-4B74-9FF7-5CE9CD737CB9}" dt="2019-05-12T20:32:21.441" v="252" actId="26606"/>
          <ac:spMkLst>
            <pc:docMk/>
            <pc:sldMk cId="3856986379" sldId="257"/>
            <ac:spMk id="28" creationId="{22AF9473-972A-4C96-9FB5-56DB416952B4}"/>
          </ac:spMkLst>
        </pc:spChg>
        <pc:spChg chg="add del">
          <ac:chgData name="Aakanksha Mahajan" userId="c0d0de8a-c394-4616-8847-ee0c0820c416" providerId="ADAL" clId="{AB6A2375-13A9-4B74-9FF7-5CE9CD737CB9}" dt="2019-05-12T20:32:21.441" v="252" actId="26606"/>
          <ac:spMkLst>
            <pc:docMk/>
            <pc:sldMk cId="3856986379" sldId="257"/>
            <ac:spMk id="29" creationId="{C298D360-BDA5-4D06-8EC7-65F404B27B01}"/>
          </ac:spMkLst>
        </pc:spChg>
        <pc:spChg chg="add del">
          <ac:chgData name="Aakanksha Mahajan" userId="c0d0de8a-c394-4616-8847-ee0c0820c416" providerId="ADAL" clId="{AB6A2375-13A9-4B74-9FF7-5CE9CD737CB9}" dt="2019-05-12T20:32:50.416" v="257" actId="26606"/>
          <ac:spMkLst>
            <pc:docMk/>
            <pc:sldMk cId="3856986379" sldId="257"/>
            <ac:spMk id="30" creationId="{7C54E824-C0F4-480B-BC88-689F50C45FBD}"/>
          </ac:spMkLst>
        </pc:spChg>
        <pc:spChg chg="add del">
          <ac:chgData name="Aakanksha Mahajan" userId="c0d0de8a-c394-4616-8847-ee0c0820c416" providerId="ADAL" clId="{AB6A2375-13A9-4B74-9FF7-5CE9CD737CB9}" dt="2019-05-12T20:32:50.416" v="257" actId="26606"/>
          <ac:spMkLst>
            <pc:docMk/>
            <pc:sldMk cId="3856986379" sldId="257"/>
            <ac:spMk id="31" creationId="{58DEA6A1-FC5C-4E6E-BBBF-7E472949B394}"/>
          </ac:spMkLst>
        </pc:spChg>
        <pc:spChg chg="add del">
          <ac:chgData name="Aakanksha Mahajan" userId="c0d0de8a-c394-4616-8847-ee0c0820c416" providerId="ADAL" clId="{AB6A2375-13A9-4B74-9FF7-5CE9CD737CB9}" dt="2019-05-12T20:32:50.416" v="257" actId="26606"/>
          <ac:spMkLst>
            <pc:docMk/>
            <pc:sldMk cId="3856986379" sldId="257"/>
            <ac:spMk id="33" creationId="{96AAAC3B-1954-46B7-BBAC-27DFF5B5295F}"/>
          </ac:spMkLst>
        </pc:spChg>
        <pc:spChg chg="add del">
          <ac:chgData name="Aakanksha Mahajan" userId="c0d0de8a-c394-4616-8847-ee0c0820c416" providerId="ADAL" clId="{AB6A2375-13A9-4B74-9FF7-5CE9CD737CB9}" dt="2019-05-12T20:32:50.416" v="257" actId="26606"/>
          <ac:spMkLst>
            <pc:docMk/>
            <pc:sldMk cId="3856986379" sldId="257"/>
            <ac:spMk id="35" creationId="{A5AD6500-BB62-4AAC-9D2F-C10DDC90CBB1}"/>
          </ac:spMkLst>
        </pc:spChg>
        <pc:spChg chg="add del">
          <ac:chgData name="Aakanksha Mahajan" userId="c0d0de8a-c394-4616-8847-ee0c0820c416" providerId="ADAL" clId="{AB6A2375-13A9-4B74-9FF7-5CE9CD737CB9}" dt="2019-05-12T20:32:54.992" v="259" actId="26606"/>
          <ac:spMkLst>
            <pc:docMk/>
            <pc:sldMk cId="3856986379" sldId="257"/>
            <ac:spMk id="37" creationId="{1E214AA7-F028-4A0D-8698-61AEC754D1BC}"/>
          </ac:spMkLst>
        </pc:spChg>
        <pc:spChg chg="add del">
          <ac:chgData name="Aakanksha Mahajan" userId="c0d0de8a-c394-4616-8847-ee0c0820c416" providerId="ADAL" clId="{AB6A2375-13A9-4B74-9FF7-5CE9CD737CB9}" dt="2019-05-12T20:32:59.680" v="261" actId="26606"/>
          <ac:spMkLst>
            <pc:docMk/>
            <pc:sldMk cId="3856986379" sldId="257"/>
            <ac:spMk id="40" creationId="{2A6B319F-86FE-4754-878E-06F0804D882B}"/>
          </ac:spMkLst>
        </pc:spChg>
        <pc:spChg chg="add del">
          <ac:chgData name="Aakanksha Mahajan" userId="c0d0de8a-c394-4616-8847-ee0c0820c416" providerId="ADAL" clId="{AB6A2375-13A9-4B74-9FF7-5CE9CD737CB9}" dt="2019-05-12T20:32:59.680" v="261" actId="26606"/>
          <ac:spMkLst>
            <pc:docMk/>
            <pc:sldMk cId="3856986379" sldId="257"/>
            <ac:spMk id="41" creationId="{DCF7D1B5-3477-499F-ACC5-2C8B07F4EDB3}"/>
          </ac:spMkLst>
        </pc:spChg>
        <pc:spChg chg="add del">
          <ac:chgData name="Aakanksha Mahajan" userId="c0d0de8a-c394-4616-8847-ee0c0820c416" providerId="ADAL" clId="{AB6A2375-13A9-4B74-9FF7-5CE9CD737CB9}" dt="2019-05-12T20:33:58.757" v="277" actId="26606"/>
          <ac:spMkLst>
            <pc:docMk/>
            <pc:sldMk cId="3856986379" sldId="257"/>
            <ac:spMk id="43" creationId="{1E214AA7-F028-4A0D-8698-61AEC754D1BC}"/>
          </ac:spMkLst>
        </pc:spChg>
        <pc:spChg chg="add del">
          <ac:chgData name="Aakanksha Mahajan" userId="c0d0de8a-c394-4616-8847-ee0c0820c416" providerId="ADAL" clId="{AB6A2375-13A9-4B74-9FF7-5CE9CD737CB9}" dt="2019-05-12T20:33:58.743" v="276" actId="26606"/>
          <ac:spMkLst>
            <pc:docMk/>
            <pc:sldMk cId="3856986379" sldId="257"/>
            <ac:spMk id="49" creationId="{4C608BEB-860E-4094-8511-78603564A75E}"/>
          </ac:spMkLst>
        </pc:spChg>
        <pc:spChg chg="add del">
          <ac:chgData name="Aakanksha Mahajan" userId="c0d0de8a-c394-4616-8847-ee0c0820c416" providerId="ADAL" clId="{AB6A2375-13A9-4B74-9FF7-5CE9CD737CB9}" dt="2019-05-12T20:36:12.522" v="283" actId="26606"/>
          <ac:spMkLst>
            <pc:docMk/>
            <pc:sldMk cId="3856986379" sldId="257"/>
            <ac:spMk id="53" creationId="{1E214AA7-F028-4A0D-8698-61AEC754D1BC}"/>
          </ac:spMkLst>
        </pc:spChg>
        <pc:spChg chg="add del">
          <ac:chgData name="Aakanksha Mahajan" userId="c0d0de8a-c394-4616-8847-ee0c0820c416" providerId="ADAL" clId="{AB6A2375-13A9-4B74-9FF7-5CE9CD737CB9}" dt="2019-05-12T20:41:50.440" v="363" actId="26606"/>
          <ac:spMkLst>
            <pc:docMk/>
            <pc:sldMk cId="3856986379" sldId="257"/>
            <ac:spMk id="59" creationId="{FEF085B8-A2C0-4A6F-B663-CCC56F3CD373}"/>
          </ac:spMkLst>
        </pc:spChg>
        <pc:spChg chg="add del">
          <ac:chgData name="Aakanksha Mahajan" userId="c0d0de8a-c394-4616-8847-ee0c0820c416" providerId="ADAL" clId="{AB6A2375-13A9-4B74-9FF7-5CE9CD737CB9}" dt="2019-05-12T20:41:50.440" v="363" actId="26606"/>
          <ac:spMkLst>
            <pc:docMk/>
            <pc:sldMk cId="3856986379" sldId="257"/>
            <ac:spMk id="61" creationId="{2658F6D6-96E0-421A-96D6-3DF404008543}"/>
          </ac:spMkLst>
        </pc:spChg>
        <pc:spChg chg="add del">
          <ac:chgData name="Aakanksha Mahajan" userId="c0d0de8a-c394-4616-8847-ee0c0820c416" providerId="ADAL" clId="{AB6A2375-13A9-4B74-9FF7-5CE9CD737CB9}" dt="2019-05-12T20:41:50.440" v="363" actId="26606"/>
          <ac:spMkLst>
            <pc:docMk/>
            <pc:sldMk cId="3856986379" sldId="257"/>
            <ac:spMk id="63" creationId="{3CF62545-93A0-4FD5-9B48-48DCA794CBA1}"/>
          </ac:spMkLst>
        </pc:spChg>
        <pc:spChg chg="add del">
          <ac:chgData name="Aakanksha Mahajan" userId="c0d0de8a-c394-4616-8847-ee0c0820c416" providerId="ADAL" clId="{AB6A2375-13A9-4B74-9FF7-5CE9CD737CB9}" dt="2019-05-12T20:41:50.394" v="362" actId="26606"/>
          <ac:spMkLst>
            <pc:docMk/>
            <pc:sldMk cId="3856986379" sldId="257"/>
            <ac:spMk id="70" creationId="{4351DFE5-F63D-4BE0-BDA9-E3EB88F01AA5}"/>
          </ac:spMkLst>
        </pc:spChg>
        <pc:spChg chg="add del">
          <ac:chgData name="Aakanksha Mahajan" userId="c0d0de8a-c394-4616-8847-ee0c0820c416" providerId="ADAL" clId="{AB6A2375-13A9-4B74-9FF7-5CE9CD737CB9}" dt="2019-05-13T03:59:19.287" v="1770"/>
          <ac:spMkLst>
            <pc:docMk/>
            <pc:sldMk cId="3856986379" sldId="257"/>
            <ac:spMk id="79" creationId="{42285737-90EE-47DC-AC80-8AE156B11969}"/>
          </ac:spMkLst>
        </pc:spChg>
        <pc:grpChg chg="add del">
          <ac:chgData name="Aakanksha Mahajan" userId="c0d0de8a-c394-4616-8847-ee0c0820c416" providerId="ADAL" clId="{AB6A2375-13A9-4B74-9FF7-5CE9CD737CB9}" dt="2019-05-13T03:59:19.287" v="1770"/>
          <ac:grpSpMkLst>
            <pc:docMk/>
            <pc:sldMk cId="3856986379" sldId="257"/>
            <ac:grpSpMk id="80" creationId="{B57BDC17-F1B3-455F-BBF1-680AA1F25C06}"/>
          </ac:grpSpMkLst>
        </pc:grpChg>
        <pc:graphicFrameChg chg="add del">
          <ac:chgData name="Aakanksha Mahajan" userId="c0d0de8a-c394-4616-8847-ee0c0820c416" providerId="ADAL" clId="{AB6A2375-13A9-4B74-9FF7-5CE9CD737CB9}" dt="2019-05-12T20:41:47.315" v="360" actId="26606"/>
          <ac:graphicFrameMkLst>
            <pc:docMk/>
            <pc:sldMk cId="3856986379" sldId="257"/>
            <ac:graphicFrameMk id="65" creationId="{61D04333-1B70-4104-8F38-1CFAFEA9FEA0}"/>
          </ac:graphicFrameMkLst>
        </pc:graphicFrameChg>
        <pc:graphicFrameChg chg="add del">
          <ac:chgData name="Aakanksha Mahajan" userId="c0d0de8a-c394-4616-8847-ee0c0820c416" providerId="ADAL" clId="{AB6A2375-13A9-4B74-9FF7-5CE9CD737CB9}" dt="2019-05-12T20:41:50.394" v="362" actId="26606"/>
          <ac:graphicFrameMkLst>
            <pc:docMk/>
            <pc:sldMk cId="3856986379" sldId="257"/>
            <ac:graphicFrameMk id="67" creationId="{8A01B273-7299-405A-9009-63361A6FB1F2}"/>
          </ac:graphicFrameMkLst>
        </pc:graphicFrameChg>
        <pc:graphicFrameChg chg="add mod">
          <ac:chgData name="Aakanksha Mahajan" userId="c0d0de8a-c394-4616-8847-ee0c0820c416" providerId="ADAL" clId="{AB6A2375-13A9-4B74-9FF7-5CE9CD737CB9}" dt="2019-05-13T04:14:13.185" v="2199" actId="2711"/>
          <ac:graphicFrameMkLst>
            <pc:docMk/>
            <pc:sldMk cId="3856986379" sldId="257"/>
            <ac:graphicFrameMk id="81" creationId="{31E6774B-9083-4BED-A9D5-B9CF3445C3C8}"/>
          </ac:graphicFrameMkLst>
        </pc:graphicFrameChg>
        <pc:picChg chg="add del">
          <ac:chgData name="Aakanksha Mahajan" userId="c0d0de8a-c394-4616-8847-ee0c0820c416" providerId="ADAL" clId="{AB6A2375-13A9-4B74-9FF7-5CE9CD737CB9}" dt="2019-05-12T20:41:50.394" v="362" actId="26606"/>
          <ac:picMkLst>
            <pc:docMk/>
            <pc:sldMk cId="3856986379" sldId="257"/>
            <ac:picMk id="72" creationId="{02DD2BC0-6F29-4B4F-8D61-2DCF6D2E8E73}"/>
          </ac:picMkLst>
        </pc:picChg>
        <pc:cxnChg chg="add del">
          <ac:chgData name="Aakanksha Mahajan" userId="c0d0de8a-c394-4616-8847-ee0c0820c416" providerId="ADAL" clId="{AB6A2375-13A9-4B74-9FF7-5CE9CD737CB9}" dt="2019-05-12T20:32:17.608" v="250" actId="26606"/>
          <ac:cxnSpMkLst>
            <pc:docMk/>
            <pc:sldMk cId="3856986379" sldId="257"/>
            <ac:cxnSpMk id="17" creationId="{4E9AB7A3-4EBC-40F6-99B4-4B1FE7F9DD4A}"/>
          </ac:cxnSpMkLst>
        </pc:cxnChg>
        <pc:cxnChg chg="add del">
          <ac:chgData name="Aakanksha Mahajan" userId="c0d0de8a-c394-4616-8847-ee0c0820c416" providerId="ADAL" clId="{AB6A2375-13A9-4B74-9FF7-5CE9CD737CB9}" dt="2019-05-12T20:32:17.608" v="250" actId="26606"/>
          <ac:cxnSpMkLst>
            <pc:docMk/>
            <pc:sldMk cId="3856986379" sldId="257"/>
            <ac:cxnSpMk id="21" creationId="{89133355-FE8F-47A7-A957-C58816B83767}"/>
          </ac:cxnSpMkLst>
        </pc:cxnChg>
        <pc:cxnChg chg="add del">
          <ac:chgData name="Aakanksha Mahajan" userId="c0d0de8a-c394-4616-8847-ee0c0820c416" providerId="ADAL" clId="{AB6A2375-13A9-4B74-9FF7-5CE9CD737CB9}" dt="2019-05-12T20:32:21.441" v="252" actId="26606"/>
          <ac:cxnSpMkLst>
            <pc:docMk/>
            <pc:sldMk cId="3856986379" sldId="257"/>
            <ac:cxnSpMk id="26" creationId="{4E9AB7A3-4EBC-40F6-99B4-4B1FE7F9DD4A}"/>
          </ac:cxnSpMkLst>
        </pc:cxnChg>
        <pc:cxnChg chg="add del">
          <ac:chgData name="Aakanksha Mahajan" userId="c0d0de8a-c394-4616-8847-ee0c0820c416" providerId="ADAL" clId="{AB6A2375-13A9-4B74-9FF7-5CE9CD737CB9}" dt="2019-05-12T20:32:54.992" v="259" actId="26606"/>
          <ac:cxnSpMkLst>
            <pc:docMk/>
            <pc:sldMk cId="3856986379" sldId="257"/>
            <ac:cxnSpMk id="38" creationId="{D6206FDC-2777-4D7F-AF9C-73413DA664C9}"/>
          </ac:cxnSpMkLst>
        </pc:cxnChg>
        <pc:cxnChg chg="add del">
          <ac:chgData name="Aakanksha Mahajan" userId="c0d0de8a-c394-4616-8847-ee0c0820c416" providerId="ADAL" clId="{AB6A2375-13A9-4B74-9FF7-5CE9CD737CB9}" dt="2019-05-12T20:33:58.757" v="277" actId="26606"/>
          <ac:cxnSpMkLst>
            <pc:docMk/>
            <pc:sldMk cId="3856986379" sldId="257"/>
            <ac:cxnSpMk id="44" creationId="{D6206FDC-2777-4D7F-AF9C-73413DA664C9}"/>
          </ac:cxnSpMkLst>
        </pc:cxnChg>
        <pc:cxnChg chg="add del">
          <ac:chgData name="Aakanksha Mahajan" userId="c0d0de8a-c394-4616-8847-ee0c0820c416" providerId="ADAL" clId="{AB6A2375-13A9-4B74-9FF7-5CE9CD737CB9}" dt="2019-05-12T20:33:58.743" v="276" actId="26606"/>
          <ac:cxnSpMkLst>
            <pc:docMk/>
            <pc:sldMk cId="3856986379" sldId="257"/>
            <ac:cxnSpMk id="51" creationId="{1F16A8D4-FE87-4604-88B2-394B5D1EB437}"/>
          </ac:cxnSpMkLst>
        </pc:cxnChg>
        <pc:cxnChg chg="add del">
          <ac:chgData name="Aakanksha Mahajan" userId="c0d0de8a-c394-4616-8847-ee0c0820c416" providerId="ADAL" clId="{AB6A2375-13A9-4B74-9FF7-5CE9CD737CB9}" dt="2019-05-12T20:36:12.522" v="283" actId="26606"/>
          <ac:cxnSpMkLst>
            <pc:docMk/>
            <pc:sldMk cId="3856986379" sldId="257"/>
            <ac:cxnSpMk id="54" creationId="{D6206FDC-2777-4D7F-AF9C-73413DA664C9}"/>
          </ac:cxnSpMkLst>
        </pc:cxnChg>
      </pc:sldChg>
      <pc:sldChg chg="delSp modSp add setBg delDesignElem">
        <pc:chgData name="Aakanksha Mahajan" userId="c0d0de8a-c394-4616-8847-ee0c0820c416" providerId="ADAL" clId="{AB6A2375-13A9-4B74-9FF7-5CE9CD737CB9}" dt="2019-05-13T04:05:52.178" v="1929" actId="14100"/>
        <pc:sldMkLst>
          <pc:docMk/>
          <pc:sldMk cId="443958571" sldId="258"/>
        </pc:sldMkLst>
        <pc:spChg chg="del">
          <ac:chgData name="Aakanksha Mahajan" userId="c0d0de8a-c394-4616-8847-ee0c0820c416" providerId="ADAL" clId="{AB6A2375-13A9-4B74-9FF7-5CE9CD737CB9}" dt="2019-05-13T03:59:19.287" v="1770"/>
          <ac:spMkLst>
            <pc:docMk/>
            <pc:sldMk cId="443958571" sldId="258"/>
            <ac:spMk id="13" creationId="{32BC26D8-82FB-445E-AA49-62A77D7C1EE0}"/>
          </ac:spMkLst>
        </pc:spChg>
        <pc:spChg chg="del">
          <ac:chgData name="Aakanksha Mahajan" userId="c0d0de8a-c394-4616-8847-ee0c0820c416" providerId="ADAL" clId="{AB6A2375-13A9-4B74-9FF7-5CE9CD737CB9}" dt="2019-05-13T03:59:19.287" v="1770"/>
          <ac:spMkLst>
            <pc:docMk/>
            <pc:sldMk cId="443958571" sldId="258"/>
            <ac:spMk id="15" creationId="{CB44330D-EA18-4254-AA95-EB49948539B8}"/>
          </ac:spMkLst>
        </pc:spChg>
        <pc:spChg chg="del">
          <ac:chgData name="Aakanksha Mahajan" userId="c0d0de8a-c394-4616-8847-ee0c0820c416" providerId="ADAL" clId="{AB6A2375-13A9-4B74-9FF7-5CE9CD737CB9}" dt="2019-05-12T21:21:35.727" v="1222"/>
          <ac:spMkLst>
            <pc:docMk/>
            <pc:sldMk cId="443958571" sldId="258"/>
            <ac:spMk id="33" creationId="{32BC26D8-82FB-445E-AA49-62A77D7C1EE0}"/>
          </ac:spMkLst>
        </pc:spChg>
        <pc:spChg chg="del">
          <ac:chgData name="Aakanksha Mahajan" userId="c0d0de8a-c394-4616-8847-ee0c0820c416" providerId="ADAL" clId="{AB6A2375-13A9-4B74-9FF7-5CE9CD737CB9}" dt="2019-05-12T21:21:35.727" v="1222"/>
          <ac:spMkLst>
            <pc:docMk/>
            <pc:sldMk cId="443958571" sldId="258"/>
            <ac:spMk id="35" creationId="{CB44330D-EA18-4254-AA95-EB49948539B8}"/>
          </ac:spMkLst>
        </pc:spChg>
        <pc:picChg chg="mod">
          <ac:chgData name="Aakanksha Mahajan" userId="c0d0de8a-c394-4616-8847-ee0c0820c416" providerId="ADAL" clId="{AB6A2375-13A9-4B74-9FF7-5CE9CD737CB9}" dt="2019-05-13T04:05:52.178" v="1929" actId="14100"/>
          <ac:picMkLst>
            <pc:docMk/>
            <pc:sldMk cId="443958571" sldId="258"/>
            <ac:picMk id="8" creationId="{F8F64BDD-362C-465F-9F1C-215C0034FA64}"/>
          </ac:picMkLst>
        </pc:picChg>
      </pc:sldChg>
      <pc:sldChg chg="addSp delSp modSp add del mod setBg setClrOvrMap delDesignElem">
        <pc:chgData name="Aakanksha Mahajan" userId="c0d0de8a-c394-4616-8847-ee0c0820c416" providerId="ADAL" clId="{AB6A2375-13A9-4B74-9FF7-5CE9CD737CB9}" dt="2019-05-12T21:21:32.587" v="1219" actId="2696"/>
        <pc:sldMkLst>
          <pc:docMk/>
          <pc:sldMk cId="3614758414" sldId="258"/>
        </pc:sldMkLst>
        <pc:spChg chg="del mod">
          <ac:chgData name="Aakanksha Mahajan" userId="c0d0de8a-c394-4616-8847-ee0c0820c416" providerId="ADAL" clId="{AB6A2375-13A9-4B74-9FF7-5CE9CD737CB9}" dt="2019-05-12T20:34:04.865" v="278" actId="478"/>
          <ac:spMkLst>
            <pc:docMk/>
            <pc:sldMk cId="3614758414" sldId="258"/>
            <ac:spMk id="2" creationId="{2B9A675D-1627-47BC-8008-410C529128EC}"/>
          </ac:spMkLst>
        </pc:spChg>
        <pc:spChg chg="del mod">
          <ac:chgData name="Aakanksha Mahajan" userId="c0d0de8a-c394-4616-8847-ee0c0820c416" providerId="ADAL" clId="{AB6A2375-13A9-4B74-9FF7-5CE9CD737CB9}" dt="2019-05-12T20:34:10.368" v="280" actId="478"/>
          <ac:spMkLst>
            <pc:docMk/>
            <pc:sldMk cId="3614758414" sldId="258"/>
            <ac:spMk id="3" creationId="{991F6911-9D0B-4BF1-9A86-B2ABDB7D0480}"/>
          </ac:spMkLst>
        </pc:spChg>
        <pc:spChg chg="add del mod">
          <ac:chgData name="Aakanksha Mahajan" userId="c0d0de8a-c394-4616-8847-ee0c0820c416" providerId="ADAL" clId="{AB6A2375-13A9-4B74-9FF7-5CE9CD737CB9}" dt="2019-05-12T20:34:06.874" v="279" actId="478"/>
          <ac:spMkLst>
            <pc:docMk/>
            <pc:sldMk cId="3614758414" sldId="258"/>
            <ac:spMk id="5" creationId="{6C426DDF-481D-490A-BC04-CB8367AEE409}"/>
          </ac:spMkLst>
        </pc:spChg>
        <pc:spChg chg="add del">
          <ac:chgData name="Aakanksha Mahajan" userId="c0d0de8a-c394-4616-8847-ee0c0820c416" providerId="ADAL" clId="{AB6A2375-13A9-4B74-9FF7-5CE9CD737CB9}" dt="2019-05-12T20:33:11.811" v="265" actId="26606"/>
          <ac:spMkLst>
            <pc:docMk/>
            <pc:sldMk cId="3614758414" sldId="258"/>
            <ac:spMk id="6" creationId="{23207CC6-EAA1-4BFF-A48A-DECAD8972717}"/>
          </ac:spMkLst>
        </pc:spChg>
        <pc:spChg chg="add del">
          <ac:chgData name="Aakanksha Mahajan" userId="c0d0de8a-c394-4616-8847-ee0c0820c416" providerId="ADAL" clId="{AB6A2375-13A9-4B74-9FF7-5CE9CD737CB9}" dt="2019-05-12T20:33:11.811" v="265" actId="26606"/>
          <ac:spMkLst>
            <pc:docMk/>
            <pc:sldMk cId="3614758414" sldId="258"/>
            <ac:spMk id="7" creationId="{B234A3DD-923D-4166-8B19-7DD589908C68}"/>
          </ac:spMkLst>
        </pc:spChg>
        <pc:spChg chg="add del mod">
          <ac:chgData name="Aakanksha Mahajan" userId="c0d0de8a-c394-4616-8847-ee0c0820c416" providerId="ADAL" clId="{AB6A2375-13A9-4B74-9FF7-5CE9CD737CB9}" dt="2019-05-12T20:34:12.838" v="281" actId="478"/>
          <ac:spMkLst>
            <pc:docMk/>
            <pc:sldMk cId="3614758414" sldId="258"/>
            <ac:spMk id="9" creationId="{B02A94D9-A219-4CEB-887E-D535DB0F5AD2}"/>
          </ac:spMkLst>
        </pc:spChg>
        <pc:spChg chg="add del mod">
          <ac:chgData name="Aakanksha Mahajan" userId="c0d0de8a-c394-4616-8847-ee0c0820c416" providerId="ADAL" clId="{AB6A2375-13A9-4B74-9FF7-5CE9CD737CB9}" dt="2019-05-12T20:44:15.514" v="553" actId="478"/>
          <ac:spMkLst>
            <pc:docMk/>
            <pc:sldMk cId="3614758414" sldId="258"/>
            <ac:spMk id="10" creationId="{EA28D22E-6F17-49E0-8668-A0C97ADFB1C7}"/>
          </ac:spMkLst>
        </pc:spChg>
        <pc:spChg chg="add del mod ord">
          <ac:chgData name="Aakanksha Mahajan" userId="c0d0de8a-c394-4616-8847-ee0c0820c416" providerId="ADAL" clId="{AB6A2375-13A9-4B74-9FF7-5CE9CD737CB9}" dt="2019-05-12T20:49:23.044" v="642" actId="478"/>
          <ac:spMkLst>
            <pc:docMk/>
            <pc:sldMk cId="3614758414" sldId="258"/>
            <ac:spMk id="11" creationId="{E511608E-3E78-4F6D-8BAB-767788DC7BD6}"/>
          </ac:spMkLst>
        </pc:spChg>
        <pc:spChg chg="add del">
          <ac:chgData name="Aakanksha Mahajan" userId="c0d0de8a-c394-4616-8847-ee0c0820c416" providerId="ADAL" clId="{AB6A2375-13A9-4B74-9FF7-5CE9CD737CB9}" dt="2019-05-12T20:33:11.811" v="265" actId="26606"/>
          <ac:spMkLst>
            <pc:docMk/>
            <pc:sldMk cId="3614758414" sldId="258"/>
            <ac:spMk id="12" creationId="{F6ACA5AC-3C5D-4994-B40F-FC8349E4D6F4}"/>
          </ac:spMkLst>
        </pc:spChg>
        <pc:spChg chg="add del mod">
          <ac:chgData name="Aakanksha Mahajan" userId="c0d0de8a-c394-4616-8847-ee0c0820c416" providerId="ADAL" clId="{AB6A2375-13A9-4B74-9FF7-5CE9CD737CB9}" dt="2019-05-12T20:49:35.961" v="645" actId="26606"/>
          <ac:spMkLst>
            <pc:docMk/>
            <pc:sldMk cId="3614758414" sldId="258"/>
            <ac:spMk id="14" creationId="{BF010042-78F4-4A28-8A24-AEADEE93F654}"/>
          </ac:spMkLst>
        </pc:spChg>
        <pc:spChg chg="add del">
          <ac:chgData name="Aakanksha Mahajan" userId="c0d0de8a-c394-4616-8847-ee0c0820c416" providerId="ADAL" clId="{AB6A2375-13A9-4B74-9FF7-5CE9CD737CB9}" dt="2019-05-12T20:33:11.791" v="264" actId="26606"/>
          <ac:spMkLst>
            <pc:docMk/>
            <pc:sldMk cId="3614758414" sldId="258"/>
            <ac:spMk id="17" creationId="{2A8AA5BC-4F7A-4226-8F99-6D824B226A97}"/>
          </ac:spMkLst>
        </pc:spChg>
        <pc:spChg chg="add del">
          <ac:chgData name="Aakanksha Mahajan" userId="c0d0de8a-c394-4616-8847-ee0c0820c416" providerId="ADAL" clId="{AB6A2375-13A9-4B74-9FF7-5CE9CD737CB9}" dt="2019-05-12T20:43:14.543" v="371" actId="26606"/>
          <ac:spMkLst>
            <pc:docMk/>
            <pc:sldMk cId="3614758414" sldId="258"/>
            <ac:spMk id="18" creationId="{F56F5174-31D9-4DBB-AAB7-A1FD7BDB1352}"/>
          </ac:spMkLst>
        </pc:spChg>
        <pc:spChg chg="add del">
          <ac:chgData name="Aakanksha Mahajan" userId="c0d0de8a-c394-4616-8847-ee0c0820c416" providerId="ADAL" clId="{AB6A2375-13A9-4B74-9FF7-5CE9CD737CB9}" dt="2019-05-12T20:33:11.791" v="264" actId="26606"/>
          <ac:spMkLst>
            <pc:docMk/>
            <pc:sldMk cId="3614758414" sldId="258"/>
            <ac:spMk id="19" creationId="{3E5445C6-DD42-4979-86FF-03730E8C6DB0}"/>
          </ac:spMkLst>
        </pc:spChg>
        <pc:spChg chg="add del">
          <ac:chgData name="Aakanksha Mahajan" userId="c0d0de8a-c394-4616-8847-ee0c0820c416" providerId="ADAL" clId="{AB6A2375-13A9-4B74-9FF7-5CE9CD737CB9}" dt="2019-05-12T20:43:02.052" v="367" actId="26606"/>
          <ac:spMkLst>
            <pc:docMk/>
            <pc:sldMk cId="3614758414" sldId="258"/>
            <ac:spMk id="20" creationId="{867D4867-5BA7-4462-B2F6-A23F4A622AA7}"/>
          </ac:spMkLst>
        </pc:spChg>
        <pc:spChg chg="add del">
          <ac:chgData name="Aakanksha Mahajan" userId="c0d0de8a-c394-4616-8847-ee0c0820c416" providerId="ADAL" clId="{AB6A2375-13A9-4B74-9FF7-5CE9CD737CB9}" dt="2019-05-12T20:39:25.376" v="334" actId="26606"/>
          <ac:spMkLst>
            <pc:docMk/>
            <pc:sldMk cId="3614758414" sldId="258"/>
            <ac:spMk id="23" creationId="{793EF0C2-EE57-40DD-B754-BF1477FABABB}"/>
          </ac:spMkLst>
        </pc:spChg>
        <pc:spChg chg="add del">
          <ac:chgData name="Aakanksha Mahajan" userId="c0d0de8a-c394-4616-8847-ee0c0820c416" providerId="ADAL" clId="{AB6A2375-13A9-4B74-9FF7-5CE9CD737CB9}" dt="2019-05-12T20:43:14.543" v="371" actId="26606"/>
          <ac:spMkLst>
            <pc:docMk/>
            <pc:sldMk cId="3614758414" sldId="258"/>
            <ac:spMk id="24" creationId="{F9A95BEE-6BB1-4A28-A8E6-A34B2E42EF87}"/>
          </ac:spMkLst>
        </pc:spChg>
        <pc:spChg chg="add del">
          <ac:chgData name="Aakanksha Mahajan" userId="c0d0de8a-c394-4616-8847-ee0c0820c416" providerId="ADAL" clId="{AB6A2375-13A9-4B74-9FF7-5CE9CD737CB9}" dt="2019-05-12T20:49:35.961" v="645" actId="26606"/>
          <ac:spMkLst>
            <pc:docMk/>
            <pc:sldMk cId="3614758414" sldId="258"/>
            <ac:spMk id="25" creationId="{867D4867-5BA7-4462-B2F6-A23F4A622AA7}"/>
          </ac:spMkLst>
        </pc:spChg>
        <pc:spChg chg="add del">
          <ac:chgData name="Aakanksha Mahajan" userId="c0d0de8a-c394-4616-8847-ee0c0820c416" providerId="ADAL" clId="{AB6A2375-13A9-4B74-9FF7-5CE9CD737CB9}" dt="2019-05-12T20:43:16.603" v="373" actId="26606"/>
          <ac:spMkLst>
            <pc:docMk/>
            <pc:sldMk cId="3614758414" sldId="258"/>
            <ac:spMk id="26" creationId="{CF62D2A7-8207-488C-9F46-316BA81A16C8}"/>
          </ac:spMkLst>
        </pc:spChg>
        <pc:spChg chg="add del">
          <ac:chgData name="Aakanksha Mahajan" userId="c0d0de8a-c394-4616-8847-ee0c0820c416" providerId="ADAL" clId="{AB6A2375-13A9-4B74-9FF7-5CE9CD737CB9}" dt="2019-05-12T20:42:55.687" v="365"/>
          <ac:spMkLst>
            <pc:docMk/>
            <pc:sldMk cId="3614758414" sldId="258"/>
            <ac:spMk id="28" creationId="{57845966-6EFC-468A-9CC7-BAB4B95854E7}"/>
          </ac:spMkLst>
        </pc:spChg>
        <pc:spChg chg="add del">
          <ac:chgData name="Aakanksha Mahajan" userId="c0d0de8a-c394-4616-8847-ee0c0820c416" providerId="ADAL" clId="{AB6A2375-13A9-4B74-9FF7-5CE9CD737CB9}" dt="2019-05-12T20:49:20.590" v="641" actId="26606"/>
          <ac:spMkLst>
            <pc:docMk/>
            <pc:sldMk cId="3614758414" sldId="258"/>
            <ac:spMk id="29" creationId="{3CD9DF72-87A3-404E-A828-84CBF11A8303}"/>
          </ac:spMkLst>
        </pc:spChg>
        <pc:spChg chg="add del">
          <ac:chgData name="Aakanksha Mahajan" userId="c0d0de8a-c394-4616-8847-ee0c0820c416" providerId="ADAL" clId="{AB6A2375-13A9-4B74-9FF7-5CE9CD737CB9}" dt="2019-05-12T20:42:55.687" v="365"/>
          <ac:spMkLst>
            <pc:docMk/>
            <pc:sldMk cId="3614758414" sldId="258"/>
            <ac:spMk id="32" creationId="{ADAD1991-FFD1-4E94-ABAB-7560D33008E4}"/>
          </ac:spMkLst>
        </pc:spChg>
        <pc:spChg chg="add">
          <ac:chgData name="Aakanksha Mahajan" userId="c0d0de8a-c394-4616-8847-ee0c0820c416" providerId="ADAL" clId="{AB6A2375-13A9-4B74-9FF7-5CE9CD737CB9}" dt="2019-05-12T20:49:35.961" v="645" actId="26606"/>
          <ac:spMkLst>
            <pc:docMk/>
            <pc:sldMk cId="3614758414" sldId="258"/>
            <ac:spMk id="33" creationId="{32BC26D8-82FB-445E-AA49-62A77D7C1EE0}"/>
          </ac:spMkLst>
        </pc:spChg>
        <pc:spChg chg="add">
          <ac:chgData name="Aakanksha Mahajan" userId="c0d0de8a-c394-4616-8847-ee0c0820c416" providerId="ADAL" clId="{AB6A2375-13A9-4B74-9FF7-5CE9CD737CB9}" dt="2019-05-12T20:49:35.961" v="645" actId="26606"/>
          <ac:spMkLst>
            <pc:docMk/>
            <pc:sldMk cId="3614758414" sldId="258"/>
            <ac:spMk id="35" creationId="{CB44330D-EA18-4254-AA95-EB49948539B8}"/>
          </ac:spMkLst>
        </pc:spChg>
        <pc:picChg chg="add del mod ord">
          <ac:chgData name="Aakanksha Mahajan" userId="c0d0de8a-c394-4616-8847-ee0c0820c416" providerId="ADAL" clId="{AB6A2375-13A9-4B74-9FF7-5CE9CD737CB9}" dt="2019-05-12T20:49:14.469" v="638" actId="478"/>
          <ac:picMkLst>
            <pc:docMk/>
            <pc:sldMk cId="3614758414" sldId="258"/>
            <ac:picMk id="15" creationId="{6452A77D-0A3A-48B8-8336-2ECACF7CB985}"/>
          </ac:picMkLst>
        </pc:picChg>
        <pc:picChg chg="add del">
          <ac:chgData name="Aakanksha Mahajan" userId="c0d0de8a-c394-4616-8847-ee0c0820c416" providerId="ADAL" clId="{AB6A2375-13A9-4B74-9FF7-5CE9CD737CB9}" dt="2019-05-12T20:43:14.543" v="371" actId="26606"/>
          <ac:picMkLst>
            <pc:docMk/>
            <pc:sldMk cId="3614758414" sldId="258"/>
            <ac:picMk id="22" creationId="{AE113210-7872-481A-ADE6-3A05CCAF5EB2}"/>
          </ac:picMkLst>
        </pc:picChg>
        <pc:picChg chg="add del mod">
          <ac:chgData name="Aakanksha Mahajan" userId="c0d0de8a-c394-4616-8847-ee0c0820c416" providerId="ADAL" clId="{AB6A2375-13A9-4B74-9FF7-5CE9CD737CB9}" dt="2019-05-12T20:49:35.961" v="645" actId="26606"/>
          <ac:picMkLst>
            <pc:docMk/>
            <pc:sldMk cId="3614758414" sldId="258"/>
            <ac:picMk id="27" creationId="{9C2C8A19-F025-4536-BD9A-3BEDA8BA0464}"/>
          </ac:picMkLst>
        </pc:picChg>
        <pc:picChg chg="add del">
          <ac:chgData name="Aakanksha Mahajan" userId="c0d0de8a-c394-4616-8847-ee0c0820c416" providerId="ADAL" clId="{AB6A2375-13A9-4B74-9FF7-5CE9CD737CB9}" dt="2019-05-12T20:42:55.687" v="365"/>
          <ac:picMkLst>
            <pc:docMk/>
            <pc:sldMk cId="3614758414" sldId="258"/>
            <ac:picMk id="30" creationId="{75554383-98AF-4A47-BB65-705FAAA4BE6A}"/>
          </ac:picMkLst>
        </pc:picChg>
        <pc:picChg chg="add del">
          <ac:chgData name="Aakanksha Mahajan" userId="c0d0de8a-c394-4616-8847-ee0c0820c416" providerId="ADAL" clId="{AB6A2375-13A9-4B74-9FF7-5CE9CD737CB9}" dt="2019-05-12T20:49:35.918" v="644" actId="26606"/>
          <ac:picMkLst>
            <pc:docMk/>
            <pc:sldMk cId="3614758414" sldId="258"/>
            <ac:picMk id="31" creationId="{9C2C8A19-F025-4536-BD9A-3BEDA8BA0464}"/>
          </ac:picMkLst>
        </pc:picChg>
        <pc:picChg chg="add mod">
          <ac:chgData name="Aakanksha Mahajan" userId="c0d0de8a-c394-4616-8847-ee0c0820c416" providerId="ADAL" clId="{AB6A2375-13A9-4B74-9FF7-5CE9CD737CB9}" dt="2019-05-12T20:50:56.484" v="646" actId="27614"/>
          <ac:picMkLst>
            <pc:docMk/>
            <pc:sldMk cId="3614758414" sldId="258"/>
            <ac:picMk id="36" creationId="{9C2C8A19-F025-4536-BD9A-3BEDA8BA0464}"/>
          </ac:picMkLst>
        </pc:picChg>
        <pc:cxnChg chg="add del">
          <ac:chgData name="Aakanksha Mahajan" userId="c0d0de8a-c394-4616-8847-ee0c0820c416" providerId="ADAL" clId="{AB6A2375-13A9-4B74-9FF7-5CE9CD737CB9}" dt="2019-05-12T20:33:11.791" v="264" actId="26606"/>
          <ac:cxnSpMkLst>
            <pc:docMk/>
            <pc:sldMk cId="3614758414" sldId="258"/>
            <ac:cxnSpMk id="21" creationId="{45000665-DFC7-417E-8FD7-516A0F15C975}"/>
          </ac:cxnSpMkLst>
        </pc:cxnChg>
        <pc:cxnChg chg="add del">
          <ac:chgData name="Aakanksha Mahajan" userId="c0d0de8a-c394-4616-8847-ee0c0820c416" providerId="ADAL" clId="{AB6A2375-13A9-4B74-9FF7-5CE9CD737CB9}" dt="2019-05-12T20:49:20.590" v="641" actId="26606"/>
          <ac:cxnSpMkLst>
            <pc:docMk/>
            <pc:sldMk cId="3614758414" sldId="258"/>
            <ac:cxnSpMk id="34" creationId="{20E3A342-4D61-4E3F-AF90-1AB42AEB96CC}"/>
          </ac:cxnSpMkLst>
        </pc:cxnChg>
      </pc:sldChg>
      <pc:sldChg chg="delSp modSp add del setBg delDesignElem">
        <pc:chgData name="Aakanksha Mahajan" userId="c0d0de8a-c394-4616-8847-ee0c0820c416" providerId="ADAL" clId="{AB6A2375-13A9-4B74-9FF7-5CE9CD737CB9}" dt="2019-05-13T04:27:56.166" v="2493" actId="2696"/>
        <pc:sldMkLst>
          <pc:docMk/>
          <pc:sldMk cId="1092234758" sldId="259"/>
        </pc:sldMkLst>
        <pc:spChg chg="mod">
          <ac:chgData name="Aakanksha Mahajan" userId="c0d0de8a-c394-4616-8847-ee0c0820c416" providerId="ADAL" clId="{AB6A2375-13A9-4B74-9FF7-5CE9CD737CB9}" dt="2019-05-13T04:17:20.964" v="2219" actId="108"/>
          <ac:spMkLst>
            <pc:docMk/>
            <pc:sldMk cId="1092234758" sldId="259"/>
            <ac:spMk id="11" creationId="{E511608E-3E78-4F6D-8BAB-767788DC7BD6}"/>
          </ac:spMkLst>
        </pc:spChg>
        <pc:spChg chg="del">
          <ac:chgData name="Aakanksha Mahajan" userId="c0d0de8a-c394-4616-8847-ee0c0820c416" providerId="ADAL" clId="{AB6A2375-13A9-4B74-9FF7-5CE9CD737CB9}" dt="2019-05-12T21:21:35.727" v="1222"/>
          <ac:spMkLst>
            <pc:docMk/>
            <pc:sldMk cId="1092234758" sldId="259"/>
            <ac:spMk id="25" creationId="{867D4867-5BA7-4462-B2F6-A23F4A622AA7}"/>
          </ac:spMkLst>
        </pc:spChg>
        <pc:picChg chg="mod">
          <ac:chgData name="Aakanksha Mahajan" userId="c0d0de8a-c394-4616-8847-ee0c0820c416" providerId="ADAL" clId="{AB6A2375-13A9-4B74-9FF7-5CE9CD737CB9}" dt="2019-05-13T04:08:31.242" v="1971" actId="14100"/>
          <ac:picMkLst>
            <pc:docMk/>
            <pc:sldMk cId="1092234758" sldId="259"/>
            <ac:picMk id="15" creationId="{6452A77D-0A3A-48B8-8336-2ECACF7CB985}"/>
          </ac:picMkLst>
        </pc:picChg>
      </pc:sldChg>
      <pc:sldChg chg="add del">
        <pc:chgData name="Aakanksha Mahajan" userId="c0d0de8a-c394-4616-8847-ee0c0820c416" providerId="ADAL" clId="{AB6A2375-13A9-4B74-9FF7-5CE9CD737CB9}" dt="2019-05-13T14:18:30.200" v="2508" actId="2696"/>
        <pc:sldMkLst>
          <pc:docMk/>
          <pc:sldMk cId="2771834182" sldId="259"/>
        </pc:sldMkLst>
      </pc:sldChg>
      <pc:sldChg chg="addSp modSp add ord">
        <pc:chgData name="Aakanksha Mahajan" userId="c0d0de8a-c394-4616-8847-ee0c0820c416" providerId="ADAL" clId="{AB6A2375-13A9-4B74-9FF7-5CE9CD737CB9}" dt="2019-05-13T20:32:58.195" v="2812"/>
        <pc:sldMkLst>
          <pc:docMk/>
          <pc:sldMk cId="3257359030" sldId="259"/>
        </pc:sldMkLst>
        <pc:spChg chg="add">
          <ac:chgData name="Aakanksha Mahajan" userId="c0d0de8a-c394-4616-8847-ee0c0820c416" providerId="ADAL" clId="{AB6A2375-13A9-4B74-9FF7-5CE9CD737CB9}" dt="2019-05-13T19:10:08.022" v="2517"/>
          <ac:spMkLst>
            <pc:docMk/>
            <pc:sldMk cId="3257359030" sldId="259"/>
            <ac:spMk id="5" creationId="{E7B6B2CA-233C-4FBF-9ACB-01EE08EFC633}"/>
          </ac:spMkLst>
        </pc:spChg>
        <pc:spChg chg="add mod">
          <ac:chgData name="Aakanksha Mahajan" userId="c0d0de8a-c394-4616-8847-ee0c0820c416" providerId="ADAL" clId="{AB6A2375-13A9-4B74-9FF7-5CE9CD737CB9}" dt="2019-05-13T19:10:17.597" v="2546" actId="20577"/>
          <ac:spMkLst>
            <pc:docMk/>
            <pc:sldMk cId="3257359030" sldId="259"/>
            <ac:spMk id="6" creationId="{B46D5D76-CD1B-4897-AE32-F040CC853A6D}"/>
          </ac:spMkLst>
        </pc:spChg>
        <pc:grpChg chg="add mod">
          <ac:chgData name="Aakanksha Mahajan" userId="c0d0de8a-c394-4616-8847-ee0c0820c416" providerId="ADAL" clId="{AB6A2375-13A9-4B74-9FF7-5CE9CD737CB9}" dt="2019-05-13T19:11:06.990" v="2548" actId="1076"/>
          <ac:grpSpMkLst>
            <pc:docMk/>
            <pc:sldMk cId="3257359030" sldId="259"/>
            <ac:grpSpMk id="4" creationId="{FB755774-6951-4070-9461-462870C9DC9B}"/>
          </ac:grpSpMkLst>
        </pc:grpChg>
      </pc:sldChg>
      <pc:sldChg chg="add del">
        <pc:chgData name="Aakanksha Mahajan" userId="c0d0de8a-c394-4616-8847-ee0c0820c416" providerId="ADAL" clId="{AB6A2375-13A9-4B74-9FF7-5CE9CD737CB9}" dt="2019-05-12T21:21:32.574" v="1218" actId="2696"/>
        <pc:sldMkLst>
          <pc:docMk/>
          <pc:sldMk cId="3807148118" sldId="259"/>
        </pc:sldMkLst>
      </pc:sldChg>
      <pc:sldChg chg="addSp delSp modSp add del mod setBg setClrOvrMap">
        <pc:chgData name="Aakanksha Mahajan" userId="c0d0de8a-c394-4616-8847-ee0c0820c416" providerId="ADAL" clId="{AB6A2375-13A9-4B74-9FF7-5CE9CD737CB9}" dt="2019-05-12T20:39:08.880" v="330" actId="2696"/>
        <pc:sldMkLst>
          <pc:docMk/>
          <pc:sldMk cId="4225446251" sldId="259"/>
        </pc:sldMkLst>
        <pc:spChg chg="mod">
          <ac:chgData name="Aakanksha Mahajan" userId="c0d0de8a-c394-4616-8847-ee0c0820c416" providerId="ADAL" clId="{AB6A2375-13A9-4B74-9FF7-5CE9CD737CB9}" dt="2019-05-12T20:38:59.896" v="328" actId="26606"/>
          <ac:spMkLst>
            <pc:docMk/>
            <pc:sldMk cId="4225446251" sldId="259"/>
            <ac:spMk id="13" creationId="{93100578-A7EB-45DD-9CB2-B3E535DC114A}"/>
          </ac:spMkLst>
        </pc:spChg>
        <pc:spChg chg="del">
          <ac:chgData name="Aakanksha Mahajan" userId="c0d0de8a-c394-4616-8847-ee0c0820c416" providerId="ADAL" clId="{AB6A2375-13A9-4B74-9FF7-5CE9CD737CB9}" dt="2019-05-12T20:38:31.519" v="324" actId="26606"/>
          <ac:spMkLst>
            <pc:docMk/>
            <pc:sldMk cId="4225446251" sldId="259"/>
            <ac:spMk id="14" creationId="{F6AB75FB-1E7B-4F8F-8600-30AC371FDA2E}"/>
          </ac:spMkLst>
        </pc:spChg>
        <pc:spChg chg="del">
          <ac:chgData name="Aakanksha Mahajan" userId="c0d0de8a-c394-4616-8847-ee0c0820c416" providerId="ADAL" clId="{AB6A2375-13A9-4B74-9FF7-5CE9CD737CB9}" dt="2019-05-12T20:38:31.519" v="324" actId="26606"/>
          <ac:spMkLst>
            <pc:docMk/>
            <pc:sldMk cId="4225446251" sldId="259"/>
            <ac:spMk id="59" creationId="{FEF085B8-A2C0-4A6F-B663-CCC56F3CD373}"/>
          </ac:spMkLst>
        </pc:spChg>
        <pc:spChg chg="del">
          <ac:chgData name="Aakanksha Mahajan" userId="c0d0de8a-c394-4616-8847-ee0c0820c416" providerId="ADAL" clId="{AB6A2375-13A9-4B74-9FF7-5CE9CD737CB9}" dt="2019-05-12T20:38:31.519" v="324" actId="26606"/>
          <ac:spMkLst>
            <pc:docMk/>
            <pc:sldMk cId="4225446251" sldId="259"/>
            <ac:spMk id="61" creationId="{2658F6D6-96E0-421A-96D6-3DF404008543}"/>
          </ac:spMkLst>
        </pc:spChg>
        <pc:spChg chg="del">
          <ac:chgData name="Aakanksha Mahajan" userId="c0d0de8a-c394-4616-8847-ee0c0820c416" providerId="ADAL" clId="{AB6A2375-13A9-4B74-9FF7-5CE9CD737CB9}" dt="2019-05-12T20:38:31.519" v="324" actId="26606"/>
          <ac:spMkLst>
            <pc:docMk/>
            <pc:sldMk cId="4225446251" sldId="259"/>
            <ac:spMk id="63" creationId="{3CF62545-93A0-4FD5-9B48-48DCA794CBA1}"/>
          </ac:spMkLst>
        </pc:spChg>
        <pc:spChg chg="add del">
          <ac:chgData name="Aakanksha Mahajan" userId="c0d0de8a-c394-4616-8847-ee0c0820c416" providerId="ADAL" clId="{AB6A2375-13A9-4B74-9FF7-5CE9CD737CB9}" dt="2019-05-12T20:38:59.896" v="328" actId="26606"/>
          <ac:spMkLst>
            <pc:docMk/>
            <pc:sldMk cId="4225446251" sldId="259"/>
            <ac:spMk id="70" creationId="{46C2E80F-49A6-4372-B103-219D417A55ED}"/>
          </ac:spMkLst>
        </pc:spChg>
        <pc:spChg chg="add del">
          <ac:chgData name="Aakanksha Mahajan" userId="c0d0de8a-c394-4616-8847-ee0c0820c416" providerId="ADAL" clId="{AB6A2375-13A9-4B74-9FF7-5CE9CD737CB9}" dt="2019-05-12T20:38:59.896" v="328" actId="26606"/>
          <ac:spMkLst>
            <pc:docMk/>
            <pc:sldMk cId="4225446251" sldId="259"/>
            <ac:spMk id="75" creationId="{4351DFE5-F63D-4BE0-BDA9-E3EB88F01AA5}"/>
          </ac:spMkLst>
        </pc:spChg>
        <pc:graphicFrameChg chg="add mod modGraphic">
          <ac:chgData name="Aakanksha Mahajan" userId="c0d0de8a-c394-4616-8847-ee0c0820c416" providerId="ADAL" clId="{AB6A2375-13A9-4B74-9FF7-5CE9CD737CB9}" dt="2019-05-12T20:38:59.896" v="328" actId="26606"/>
          <ac:graphicFrameMkLst>
            <pc:docMk/>
            <pc:sldMk cId="4225446251" sldId="259"/>
            <ac:graphicFrameMk id="65" creationId="{D147846C-25CD-4C5F-B8D5-0C7D14555C80}"/>
          </ac:graphicFrameMkLst>
        </pc:graphicFrameChg>
        <pc:picChg chg="add del">
          <ac:chgData name="Aakanksha Mahajan" userId="c0d0de8a-c394-4616-8847-ee0c0820c416" providerId="ADAL" clId="{AB6A2375-13A9-4B74-9FF7-5CE9CD737CB9}" dt="2019-05-12T20:38:59.896" v="328" actId="26606"/>
          <ac:picMkLst>
            <pc:docMk/>
            <pc:sldMk cId="4225446251" sldId="259"/>
            <ac:picMk id="77" creationId="{02DD2BC0-6F29-4B4F-8D61-2DCF6D2E8E73}"/>
          </ac:picMkLst>
        </pc:picChg>
      </pc:sldChg>
      <pc:sldChg chg="modSp add del">
        <pc:chgData name="Aakanksha Mahajan" userId="c0d0de8a-c394-4616-8847-ee0c0820c416" providerId="ADAL" clId="{AB6A2375-13A9-4B74-9FF7-5CE9CD737CB9}" dt="2019-05-12T20:51:16.494" v="660" actId="2696"/>
        <pc:sldMkLst>
          <pc:docMk/>
          <pc:sldMk cId="187227035" sldId="260"/>
        </pc:sldMkLst>
        <pc:spChg chg="mod">
          <ac:chgData name="Aakanksha Mahajan" userId="c0d0de8a-c394-4616-8847-ee0c0820c416" providerId="ADAL" clId="{AB6A2375-13A9-4B74-9FF7-5CE9CD737CB9}" dt="2019-05-12T20:51:09.244" v="659" actId="20577"/>
          <ac:spMkLst>
            <pc:docMk/>
            <pc:sldMk cId="187227035" sldId="260"/>
            <ac:spMk id="2" creationId="{2BC7C435-0330-493D-85ED-F8B269515A34}"/>
          </ac:spMkLst>
        </pc:spChg>
      </pc:sldChg>
      <pc:sldChg chg="addSp delSp modSp add del mod setBg setClrOvrMap delDesignElem">
        <pc:chgData name="Aakanksha Mahajan" userId="c0d0de8a-c394-4616-8847-ee0c0820c416" providerId="ADAL" clId="{AB6A2375-13A9-4B74-9FF7-5CE9CD737CB9}" dt="2019-05-12T21:10:40.204" v="869" actId="2696"/>
        <pc:sldMkLst>
          <pc:docMk/>
          <pc:sldMk cId="1492947247" sldId="260"/>
        </pc:sldMkLst>
        <pc:spChg chg="del">
          <ac:chgData name="Aakanksha Mahajan" userId="c0d0de8a-c394-4616-8847-ee0c0820c416" providerId="ADAL" clId="{AB6A2375-13A9-4B74-9FF7-5CE9CD737CB9}" dt="2019-05-12T20:51:31.368" v="663" actId="478"/>
          <ac:spMkLst>
            <pc:docMk/>
            <pc:sldMk cId="1492947247" sldId="260"/>
            <ac:spMk id="2" creationId="{2B9A675D-1627-47BC-8008-410C529128EC}"/>
          </ac:spMkLst>
        </pc:spChg>
        <pc:spChg chg="del">
          <ac:chgData name="Aakanksha Mahajan" userId="c0d0de8a-c394-4616-8847-ee0c0820c416" providerId="ADAL" clId="{AB6A2375-13A9-4B74-9FF7-5CE9CD737CB9}" dt="2019-05-12T20:51:28.283" v="662" actId="478"/>
          <ac:spMkLst>
            <pc:docMk/>
            <pc:sldMk cId="1492947247" sldId="260"/>
            <ac:spMk id="3" creationId="{991F6911-9D0B-4BF1-9A86-B2ABDB7D0480}"/>
          </ac:spMkLst>
        </pc:spChg>
        <pc:spChg chg="add del mod">
          <ac:chgData name="Aakanksha Mahajan" userId="c0d0de8a-c394-4616-8847-ee0c0820c416" providerId="ADAL" clId="{AB6A2375-13A9-4B74-9FF7-5CE9CD737CB9}" dt="2019-05-12T20:51:35.624" v="665" actId="478"/>
          <ac:spMkLst>
            <pc:docMk/>
            <pc:sldMk cId="1492947247" sldId="260"/>
            <ac:spMk id="5" creationId="{D21C53E3-7BEE-469B-8AEE-124DA42CE59E}"/>
          </ac:spMkLst>
        </pc:spChg>
        <pc:spChg chg="add del mod">
          <ac:chgData name="Aakanksha Mahajan" userId="c0d0de8a-c394-4616-8847-ee0c0820c416" providerId="ADAL" clId="{AB6A2375-13A9-4B74-9FF7-5CE9CD737CB9}" dt="2019-05-12T20:51:33.133" v="664" actId="478"/>
          <ac:spMkLst>
            <pc:docMk/>
            <pc:sldMk cId="1492947247" sldId="260"/>
            <ac:spMk id="7" creationId="{4DDAE8DE-EB48-45B0-9E23-CE566C4C4779}"/>
          </ac:spMkLst>
        </pc:spChg>
        <pc:spChg chg="add del mod">
          <ac:chgData name="Aakanksha Mahajan" userId="c0d0de8a-c394-4616-8847-ee0c0820c416" providerId="ADAL" clId="{AB6A2375-13A9-4B74-9FF7-5CE9CD737CB9}" dt="2019-05-12T21:10:29.727" v="864" actId="478"/>
          <ac:spMkLst>
            <pc:docMk/>
            <pc:sldMk cId="1492947247" sldId="260"/>
            <ac:spMk id="8" creationId="{F7AC040D-B15B-4D0A-9BD5-FC7806A68139}"/>
          </ac:spMkLst>
        </pc:spChg>
        <pc:spChg chg="add del mod">
          <ac:chgData name="Aakanksha Mahajan" userId="c0d0de8a-c394-4616-8847-ee0c0820c416" providerId="ADAL" clId="{AB6A2375-13A9-4B74-9FF7-5CE9CD737CB9}" dt="2019-05-12T20:52:16.080" v="743" actId="26606"/>
          <ac:spMkLst>
            <pc:docMk/>
            <pc:sldMk cId="1492947247" sldId="260"/>
            <ac:spMk id="9" creationId="{BCF653CB-043B-46C9-B9C4-A7F8E2098B32}"/>
          </ac:spMkLst>
        </pc:spChg>
        <pc:spChg chg="add del mod">
          <ac:chgData name="Aakanksha Mahajan" userId="c0d0de8a-c394-4616-8847-ee0c0820c416" providerId="ADAL" clId="{AB6A2375-13A9-4B74-9FF7-5CE9CD737CB9}" dt="2019-05-12T20:54:18.734" v="761" actId="478"/>
          <ac:spMkLst>
            <pc:docMk/>
            <pc:sldMk cId="1492947247" sldId="260"/>
            <ac:spMk id="12" creationId="{636A6A55-110B-466C-9741-20DD42F6450F}"/>
          </ac:spMkLst>
        </pc:spChg>
        <pc:spChg chg="add del">
          <ac:chgData name="Aakanksha Mahajan" userId="c0d0de8a-c394-4616-8847-ee0c0820c416" providerId="ADAL" clId="{AB6A2375-13A9-4B74-9FF7-5CE9CD737CB9}" dt="2019-05-12T20:55:38.349" v="777"/>
          <ac:spMkLst>
            <pc:docMk/>
            <pc:sldMk cId="1492947247" sldId="260"/>
            <ac:spMk id="13" creationId="{03D57A15-D0C3-43AD-829C-1CAB41E44F3F}"/>
          </ac:spMkLst>
        </pc:spChg>
        <pc:spChg chg="add del mod">
          <ac:chgData name="Aakanksha Mahajan" userId="c0d0de8a-c394-4616-8847-ee0c0820c416" providerId="ADAL" clId="{AB6A2375-13A9-4B74-9FF7-5CE9CD737CB9}" dt="2019-05-12T20:55:55.760" v="782"/>
          <ac:spMkLst>
            <pc:docMk/>
            <pc:sldMk cId="1492947247" sldId="260"/>
            <ac:spMk id="15" creationId="{C70C2EA2-C709-443C-B981-C89FA9C58D0B}"/>
          </ac:spMkLst>
        </pc:spChg>
        <pc:spChg chg="add del mod">
          <ac:chgData name="Aakanksha Mahajan" userId="c0d0de8a-c394-4616-8847-ee0c0820c416" providerId="ADAL" clId="{AB6A2375-13A9-4B74-9FF7-5CE9CD737CB9}" dt="2019-05-12T21:10:29.033" v="860" actId="478"/>
          <ac:spMkLst>
            <pc:docMk/>
            <pc:sldMk cId="1492947247" sldId="260"/>
            <ac:spMk id="16" creationId="{9FDDBF6D-ED52-421A-B018-C7911D0A5432}"/>
          </ac:spMkLst>
        </pc:spChg>
        <pc:spChg chg="add del">
          <ac:chgData name="Aakanksha Mahajan" userId="c0d0de8a-c394-4616-8847-ee0c0820c416" providerId="ADAL" clId="{AB6A2375-13A9-4B74-9FF7-5CE9CD737CB9}" dt="2019-05-12T21:10:29.005" v="859"/>
          <ac:spMkLst>
            <pc:docMk/>
            <pc:sldMk cId="1492947247" sldId="260"/>
            <ac:spMk id="17" creationId="{6753252F-4873-4F63-801D-CC719279A7D5}"/>
          </ac:spMkLst>
        </pc:spChg>
        <pc:spChg chg="add del mod">
          <ac:chgData name="Aakanksha Mahajan" userId="c0d0de8a-c394-4616-8847-ee0c0820c416" providerId="ADAL" clId="{AB6A2375-13A9-4B74-9FF7-5CE9CD737CB9}" dt="2019-05-12T21:10:29.228" v="861" actId="26606"/>
          <ac:spMkLst>
            <pc:docMk/>
            <pc:sldMk cId="1492947247" sldId="260"/>
            <ac:spMk id="18" creationId="{BA70E68A-AF5F-495B-9DFF-9BCE03EDF270}"/>
          </ac:spMkLst>
        </pc:spChg>
        <pc:spChg chg="add del">
          <ac:chgData name="Aakanksha Mahajan" userId="c0d0de8a-c394-4616-8847-ee0c0820c416" providerId="ADAL" clId="{AB6A2375-13A9-4B74-9FF7-5CE9CD737CB9}" dt="2019-05-12T21:10:29.005" v="859"/>
          <ac:spMkLst>
            <pc:docMk/>
            <pc:sldMk cId="1492947247" sldId="260"/>
            <ac:spMk id="19" creationId="{047C8CCB-F95D-4249-92DD-651249D3535A}"/>
          </ac:spMkLst>
        </pc:spChg>
        <pc:spChg chg="add del">
          <ac:chgData name="Aakanksha Mahajan" userId="c0d0de8a-c394-4616-8847-ee0c0820c416" providerId="ADAL" clId="{AB6A2375-13A9-4B74-9FF7-5CE9CD737CB9}" dt="2019-05-12T21:09:37.936" v="822" actId="26606"/>
          <ac:spMkLst>
            <pc:docMk/>
            <pc:sldMk cId="1492947247" sldId="260"/>
            <ac:spMk id="23" creationId="{48A740BC-A0AA-45E0-B899-2AE9C6FE11CA}"/>
          </ac:spMkLst>
        </pc:spChg>
        <pc:spChg chg="add del mod">
          <ac:chgData name="Aakanksha Mahajan" userId="c0d0de8a-c394-4616-8847-ee0c0820c416" providerId="ADAL" clId="{AB6A2375-13A9-4B74-9FF7-5CE9CD737CB9}" dt="2019-05-12T21:10:30.043" v="866" actId="478"/>
          <ac:spMkLst>
            <pc:docMk/>
            <pc:sldMk cId="1492947247" sldId="260"/>
            <ac:spMk id="24" creationId="{492D98E2-34AD-4CA4-B27D-8B9F79C8055B}"/>
          </ac:spMkLst>
        </pc:spChg>
        <pc:spChg chg="add del">
          <ac:chgData name="Aakanksha Mahajan" userId="c0d0de8a-c394-4616-8847-ee0c0820c416" providerId="ADAL" clId="{AB6A2375-13A9-4B74-9FF7-5CE9CD737CB9}" dt="2019-05-12T21:10:29.228" v="861" actId="26606"/>
          <ac:spMkLst>
            <pc:docMk/>
            <pc:sldMk cId="1492947247" sldId="260"/>
            <ac:spMk id="29" creationId="{E945E29B-B971-41C6-A57B-B29BBB108A39}"/>
          </ac:spMkLst>
        </pc:spChg>
        <pc:spChg chg="add del">
          <ac:chgData name="Aakanksha Mahajan" userId="c0d0de8a-c394-4616-8847-ee0c0820c416" providerId="ADAL" clId="{AB6A2375-13A9-4B74-9FF7-5CE9CD737CB9}" dt="2019-05-12T21:10:29.228" v="861" actId="26606"/>
          <ac:spMkLst>
            <pc:docMk/>
            <pc:sldMk cId="1492947247" sldId="260"/>
            <ac:spMk id="30" creationId="{3E1F47E4-066D-4C27-98C8-B2B2C7BABFEC}"/>
          </ac:spMkLst>
        </pc:spChg>
        <pc:spChg chg="add del">
          <ac:chgData name="Aakanksha Mahajan" userId="c0d0de8a-c394-4616-8847-ee0c0820c416" providerId="ADAL" clId="{AB6A2375-13A9-4B74-9FF7-5CE9CD737CB9}" dt="2019-05-12T21:10:29.572" v="863"/>
          <ac:spMkLst>
            <pc:docMk/>
            <pc:sldMk cId="1492947247" sldId="260"/>
            <ac:spMk id="33" creationId="{E8A536BE-651C-45ED-B6F5-92BCDB2BAEFA}"/>
          </ac:spMkLst>
        </pc:spChg>
        <pc:spChg chg="del">
          <ac:chgData name="Aakanksha Mahajan" userId="c0d0de8a-c394-4616-8847-ee0c0820c416" providerId="ADAL" clId="{AB6A2375-13A9-4B74-9FF7-5CE9CD737CB9}" dt="2019-05-12T20:51:47.328" v="668"/>
          <ac:spMkLst>
            <pc:docMk/>
            <pc:sldMk cId="1492947247" sldId="260"/>
            <ac:spMk id="47" creationId="{23207CC6-EAA1-4BFF-A48A-DECAD8972717}"/>
          </ac:spMkLst>
        </pc:spChg>
        <pc:spChg chg="del">
          <ac:chgData name="Aakanksha Mahajan" userId="c0d0de8a-c394-4616-8847-ee0c0820c416" providerId="ADAL" clId="{AB6A2375-13A9-4B74-9FF7-5CE9CD737CB9}" dt="2019-05-12T20:51:47.328" v="668"/>
          <ac:spMkLst>
            <pc:docMk/>
            <pc:sldMk cId="1492947247" sldId="260"/>
            <ac:spMk id="49" creationId="{B234A3DD-923D-4166-8B19-7DD589908C68}"/>
          </ac:spMkLst>
        </pc:spChg>
        <pc:spChg chg="del">
          <ac:chgData name="Aakanksha Mahajan" userId="c0d0de8a-c394-4616-8847-ee0c0820c416" providerId="ADAL" clId="{AB6A2375-13A9-4B74-9FF7-5CE9CD737CB9}" dt="2019-05-12T20:51:47.328" v="668"/>
          <ac:spMkLst>
            <pc:docMk/>
            <pc:sldMk cId="1492947247" sldId="260"/>
            <ac:spMk id="51" creationId="{F6ACA5AC-3C5D-4994-B40F-FC8349E4D6F4}"/>
          </ac:spMkLst>
        </pc:spChg>
        <pc:grpChg chg="add del">
          <ac:chgData name="Aakanksha Mahajan" userId="c0d0de8a-c394-4616-8847-ee0c0820c416" providerId="ADAL" clId="{AB6A2375-13A9-4B74-9FF7-5CE9CD737CB9}" dt="2019-05-12T21:10:29.228" v="861" actId="26606"/>
          <ac:grpSpMkLst>
            <pc:docMk/>
            <pc:sldMk cId="1492947247" sldId="260"/>
            <ac:grpSpMk id="31" creationId="{4C76015D-CFEA-4204-9A50-352560FFC252}"/>
          </ac:grpSpMkLst>
        </pc:grpChg>
        <pc:picChg chg="add del">
          <ac:chgData name="Aakanksha Mahajan" userId="c0d0de8a-c394-4616-8847-ee0c0820c416" providerId="ADAL" clId="{AB6A2375-13A9-4B74-9FF7-5CE9CD737CB9}" dt="2019-05-12T20:52:16.080" v="743" actId="26606"/>
          <ac:picMkLst>
            <pc:docMk/>
            <pc:sldMk cId="1492947247" sldId="260"/>
            <ac:picMk id="11" creationId="{45306A4F-6AF1-403E-B88D-C81D183FAA73}"/>
          </ac:picMkLst>
        </pc:picChg>
        <pc:picChg chg="add del mod">
          <ac:chgData name="Aakanksha Mahajan" userId="c0d0de8a-c394-4616-8847-ee0c0820c416" providerId="ADAL" clId="{AB6A2375-13A9-4B74-9FF7-5CE9CD737CB9}" dt="2019-05-12T20:54:16.603" v="760" actId="478"/>
          <ac:picMkLst>
            <pc:docMk/>
            <pc:sldMk cId="1492947247" sldId="260"/>
            <ac:picMk id="14" creationId="{45306A4F-6AF1-403E-B88D-C81D183FAA73}"/>
          </ac:picMkLst>
        </pc:picChg>
        <pc:picChg chg="add del mod">
          <ac:chgData name="Aakanksha Mahajan" userId="c0d0de8a-c394-4616-8847-ee0c0820c416" providerId="ADAL" clId="{AB6A2375-13A9-4B74-9FF7-5CE9CD737CB9}" dt="2019-05-12T20:55:32.587" v="774" actId="478"/>
          <ac:picMkLst>
            <pc:docMk/>
            <pc:sldMk cId="1492947247" sldId="260"/>
            <ac:picMk id="20" creationId="{872A49DC-D743-434F-865B-83A107907D40}"/>
          </ac:picMkLst>
        </pc:picChg>
        <pc:picChg chg="add del mod">
          <ac:chgData name="Aakanksha Mahajan" userId="c0d0de8a-c394-4616-8847-ee0c0820c416" providerId="ADAL" clId="{AB6A2375-13A9-4B74-9FF7-5CE9CD737CB9}" dt="2019-05-12T20:55:34.001" v="775" actId="478"/>
          <ac:picMkLst>
            <pc:docMk/>
            <pc:sldMk cId="1492947247" sldId="260"/>
            <ac:picMk id="21" creationId="{109CF50D-6ADE-4941-8D07-152AFA835E65}"/>
          </ac:picMkLst>
        </pc:picChg>
        <pc:cxnChg chg="add del">
          <ac:chgData name="Aakanksha Mahajan" userId="c0d0de8a-c394-4616-8847-ee0c0820c416" providerId="ADAL" clId="{AB6A2375-13A9-4B74-9FF7-5CE9CD737CB9}" dt="2019-05-12T21:09:37.936" v="822" actId="26606"/>
          <ac:cxnSpMkLst>
            <pc:docMk/>
            <pc:sldMk cId="1492947247" sldId="260"/>
            <ac:cxnSpMk id="25" creationId="{B874EF51-C858-4BB9-97C3-D17755787127}"/>
          </ac:cxnSpMkLst>
        </pc:cxnChg>
      </pc:sldChg>
      <pc:sldChg chg="delSp modSp add del setBg delDesignElem">
        <pc:chgData name="Aakanksha Mahajan" userId="c0d0de8a-c394-4616-8847-ee0c0820c416" providerId="ADAL" clId="{AB6A2375-13A9-4B74-9FF7-5CE9CD737CB9}" dt="2019-05-13T04:19:02.210" v="2234" actId="2696"/>
        <pc:sldMkLst>
          <pc:docMk/>
          <pc:sldMk cId="1615922244" sldId="261"/>
        </pc:sldMkLst>
        <pc:spChg chg="mod">
          <ac:chgData name="Aakanksha Mahajan" userId="c0d0de8a-c394-4616-8847-ee0c0820c416" providerId="ADAL" clId="{AB6A2375-13A9-4B74-9FF7-5CE9CD737CB9}" dt="2019-05-13T04:04:35.651" v="1912" actId="27636"/>
          <ac:spMkLst>
            <pc:docMk/>
            <pc:sldMk cId="1615922244" sldId="261"/>
            <ac:spMk id="2" creationId="{0F6ACFC2-C2EE-45EF-9EC0-05D9F66B7BE3}"/>
          </ac:spMkLst>
        </pc:spChg>
        <pc:spChg chg="mod">
          <ac:chgData name="Aakanksha Mahajan" userId="c0d0de8a-c394-4616-8847-ee0c0820c416" providerId="ADAL" clId="{AB6A2375-13A9-4B74-9FF7-5CE9CD737CB9}" dt="2019-05-13T04:04:35.644" v="1911" actId="27636"/>
          <ac:spMkLst>
            <pc:docMk/>
            <pc:sldMk cId="1615922244" sldId="261"/>
            <ac:spMk id="8" creationId="{F7AC040D-B15B-4D0A-9BD5-FC7806A68139}"/>
          </ac:spMkLst>
        </pc:spChg>
        <pc:spChg chg="del">
          <ac:chgData name="Aakanksha Mahajan" userId="c0d0de8a-c394-4616-8847-ee0c0820c416" providerId="ADAL" clId="{AB6A2375-13A9-4B74-9FF7-5CE9CD737CB9}" dt="2019-05-12T21:50:15.937" v="1467"/>
          <ac:spMkLst>
            <pc:docMk/>
            <pc:sldMk cId="1615922244" sldId="261"/>
            <ac:spMk id="17" creationId="{6753252F-4873-4F63-801D-CC719279A7D5}"/>
          </ac:spMkLst>
        </pc:spChg>
        <pc:spChg chg="del">
          <ac:chgData name="Aakanksha Mahajan" userId="c0d0de8a-c394-4616-8847-ee0c0820c416" providerId="ADAL" clId="{AB6A2375-13A9-4B74-9FF7-5CE9CD737CB9}" dt="2019-05-12T21:50:15.937" v="1467"/>
          <ac:spMkLst>
            <pc:docMk/>
            <pc:sldMk cId="1615922244" sldId="261"/>
            <ac:spMk id="19" creationId="{047C8CCB-F95D-4249-92DD-651249D3535A}"/>
          </ac:spMkLst>
        </pc:spChg>
      </pc:sldChg>
      <pc:sldChg chg="addSp delSp modSp add del">
        <pc:chgData name="Aakanksha Mahajan" userId="c0d0de8a-c394-4616-8847-ee0c0820c416" providerId="ADAL" clId="{AB6A2375-13A9-4B74-9FF7-5CE9CD737CB9}" dt="2019-05-12T21:50:13.154" v="1464" actId="2696"/>
        <pc:sldMkLst>
          <pc:docMk/>
          <pc:sldMk cId="2471826705" sldId="261"/>
        </pc:sldMkLst>
        <pc:spChg chg="add del mod">
          <ac:chgData name="Aakanksha Mahajan" userId="c0d0de8a-c394-4616-8847-ee0c0820c416" providerId="ADAL" clId="{AB6A2375-13A9-4B74-9FF7-5CE9CD737CB9}" dt="2019-05-12T21:49:22.525" v="1453" actId="27636"/>
          <ac:spMkLst>
            <pc:docMk/>
            <pc:sldMk cId="2471826705" sldId="261"/>
            <ac:spMk id="2" creationId="{0F6ACFC2-C2EE-45EF-9EC0-05D9F66B7BE3}"/>
          </ac:spMkLst>
        </pc:spChg>
        <pc:spChg chg="add del mod">
          <ac:chgData name="Aakanksha Mahajan" userId="c0d0de8a-c394-4616-8847-ee0c0820c416" providerId="ADAL" clId="{AB6A2375-13A9-4B74-9FF7-5CE9CD737CB9}" dt="2019-05-12T21:47:18.393" v="1425" actId="478"/>
          <ac:spMkLst>
            <pc:docMk/>
            <pc:sldMk cId="2471826705" sldId="261"/>
            <ac:spMk id="9" creationId="{66867703-D571-469E-936C-EBEBEA04C310}"/>
          </ac:spMkLst>
        </pc:spChg>
        <pc:spChg chg="mod">
          <ac:chgData name="Aakanksha Mahajan" userId="c0d0de8a-c394-4616-8847-ee0c0820c416" providerId="ADAL" clId="{AB6A2375-13A9-4B74-9FF7-5CE9CD737CB9}" dt="2019-05-12T21:47:07.306" v="1422" actId="1076"/>
          <ac:spMkLst>
            <pc:docMk/>
            <pc:sldMk cId="2471826705" sldId="261"/>
            <ac:spMk id="12" creationId="{83C065F7-7A7D-4586-8962-618EF43F9282}"/>
          </ac:spMkLst>
        </pc:spChg>
        <pc:grpChg chg="add mod">
          <ac:chgData name="Aakanksha Mahajan" userId="c0d0de8a-c394-4616-8847-ee0c0820c416" providerId="ADAL" clId="{AB6A2375-13A9-4B74-9FF7-5CE9CD737CB9}" dt="2019-05-12T21:47:42.886" v="1436" actId="1076"/>
          <ac:grpSpMkLst>
            <pc:docMk/>
            <pc:sldMk cId="2471826705" sldId="261"/>
            <ac:grpSpMk id="10" creationId="{9F1C236A-F4D8-43B0-8810-C84610EA54A4}"/>
          </ac:grpSpMkLst>
        </pc:grpChg>
        <pc:picChg chg="add del mod">
          <ac:chgData name="Aakanksha Mahajan" userId="c0d0de8a-c394-4616-8847-ee0c0820c416" providerId="ADAL" clId="{AB6A2375-13A9-4B74-9FF7-5CE9CD737CB9}" dt="2019-05-12T21:48:47.772" v="1445"/>
          <ac:picMkLst>
            <pc:docMk/>
            <pc:sldMk cId="2471826705" sldId="261"/>
            <ac:picMk id="3" creationId="{1BFD0274-B875-4010-A771-B25F9B4B976B}"/>
          </ac:picMkLst>
        </pc:picChg>
        <pc:picChg chg="add mod">
          <ac:chgData name="Aakanksha Mahajan" userId="c0d0de8a-c394-4616-8847-ee0c0820c416" providerId="ADAL" clId="{AB6A2375-13A9-4B74-9FF7-5CE9CD737CB9}" dt="2019-05-12T21:49:26.992" v="1454" actId="1076"/>
          <ac:picMkLst>
            <pc:docMk/>
            <pc:sldMk cId="2471826705" sldId="261"/>
            <ac:picMk id="4" creationId="{BF7AEBE2-CC6A-4E76-BD7F-D20715BC6F49}"/>
          </ac:picMkLst>
        </pc:picChg>
        <pc:picChg chg="add del mod">
          <ac:chgData name="Aakanksha Mahajan" userId="c0d0de8a-c394-4616-8847-ee0c0820c416" providerId="ADAL" clId="{AB6A2375-13A9-4B74-9FF7-5CE9CD737CB9}" dt="2019-05-12T21:27:57.528" v="1305" actId="478"/>
          <ac:picMkLst>
            <pc:docMk/>
            <pc:sldMk cId="2471826705" sldId="261"/>
            <ac:picMk id="6" creationId="{01328E00-8A4F-49AB-9869-234E80598C36}"/>
          </ac:picMkLst>
        </pc:picChg>
        <pc:picChg chg="del mod">
          <ac:chgData name="Aakanksha Mahajan" userId="c0d0de8a-c394-4616-8847-ee0c0820c416" providerId="ADAL" clId="{AB6A2375-13A9-4B74-9FF7-5CE9CD737CB9}" dt="2019-05-12T21:23:13.919" v="1255"/>
          <ac:picMkLst>
            <pc:docMk/>
            <pc:sldMk cId="2471826705" sldId="261"/>
            <ac:picMk id="14" creationId="{45306A4F-6AF1-403E-B88D-C81D183FAA73}"/>
          </ac:picMkLst>
        </pc:picChg>
      </pc:sldChg>
      <pc:sldChg chg="delSp modSp add del setBg delDesignElem">
        <pc:chgData name="Aakanksha Mahajan" userId="c0d0de8a-c394-4616-8847-ee0c0820c416" providerId="ADAL" clId="{AB6A2375-13A9-4B74-9FF7-5CE9CD737CB9}" dt="2019-05-13T04:19:40.116" v="2237" actId="2696"/>
        <pc:sldMkLst>
          <pc:docMk/>
          <pc:sldMk cId="1455958887" sldId="262"/>
        </pc:sldMkLst>
        <pc:spChg chg="mod">
          <ac:chgData name="Aakanksha Mahajan" userId="c0d0de8a-c394-4616-8847-ee0c0820c416" providerId="ADAL" clId="{AB6A2375-13A9-4B74-9FF7-5CE9CD737CB9}" dt="2019-05-13T04:04:35.640" v="1910" actId="27636"/>
          <ac:spMkLst>
            <pc:docMk/>
            <pc:sldMk cId="1455958887" sldId="262"/>
            <ac:spMk id="8" creationId="{F7AC040D-B15B-4D0A-9BD5-FC7806A68139}"/>
          </ac:spMkLst>
        </pc:spChg>
        <pc:spChg chg="del">
          <ac:chgData name="Aakanksha Mahajan" userId="c0d0de8a-c394-4616-8847-ee0c0820c416" providerId="ADAL" clId="{AB6A2375-13A9-4B74-9FF7-5CE9CD737CB9}" dt="2019-05-12T21:50:15.937" v="1467"/>
          <ac:spMkLst>
            <pc:docMk/>
            <pc:sldMk cId="1455958887" sldId="262"/>
            <ac:spMk id="17" creationId="{6753252F-4873-4F63-801D-CC719279A7D5}"/>
          </ac:spMkLst>
        </pc:spChg>
        <pc:spChg chg="del">
          <ac:chgData name="Aakanksha Mahajan" userId="c0d0de8a-c394-4616-8847-ee0c0820c416" providerId="ADAL" clId="{AB6A2375-13A9-4B74-9FF7-5CE9CD737CB9}" dt="2019-05-12T21:50:15.937" v="1467"/>
          <ac:spMkLst>
            <pc:docMk/>
            <pc:sldMk cId="1455958887" sldId="262"/>
            <ac:spMk id="19" creationId="{047C8CCB-F95D-4249-92DD-651249D3535A}"/>
          </ac:spMkLst>
        </pc:spChg>
      </pc:sldChg>
      <pc:sldChg chg="addSp delSp modSp add del delDesignElem">
        <pc:chgData name="Aakanksha Mahajan" userId="c0d0de8a-c394-4616-8847-ee0c0820c416" providerId="ADAL" clId="{AB6A2375-13A9-4B74-9FF7-5CE9CD737CB9}" dt="2019-05-12T21:50:13.138" v="1463" actId="2696"/>
        <pc:sldMkLst>
          <pc:docMk/>
          <pc:sldMk cId="2723871536" sldId="262"/>
        </pc:sldMkLst>
        <pc:spChg chg="add del mod">
          <ac:chgData name="Aakanksha Mahajan" userId="c0d0de8a-c394-4616-8847-ee0c0820c416" providerId="ADAL" clId="{AB6A2375-13A9-4B74-9FF7-5CE9CD737CB9}" dt="2019-05-12T21:23:22.123" v="1259" actId="478"/>
          <ac:spMkLst>
            <pc:docMk/>
            <pc:sldMk cId="2723871536" sldId="262"/>
            <ac:spMk id="3" creationId="{A1FC0FBC-F7F5-4C73-B210-41453D4299A0}"/>
          </ac:spMkLst>
        </pc:spChg>
        <pc:spChg chg="add del mod">
          <ac:chgData name="Aakanksha Mahajan" userId="c0d0de8a-c394-4616-8847-ee0c0820c416" providerId="ADAL" clId="{AB6A2375-13A9-4B74-9FF7-5CE9CD737CB9}" dt="2019-05-12T21:22:35.735" v="1254"/>
          <ac:spMkLst>
            <pc:docMk/>
            <pc:sldMk cId="2723871536" sldId="262"/>
            <ac:spMk id="4" creationId="{EF9E63EF-75C4-41B8-8A75-5C84D68E5B05}"/>
          </ac:spMkLst>
        </pc:spChg>
        <pc:spChg chg="add del mod">
          <ac:chgData name="Aakanksha Mahajan" userId="c0d0de8a-c394-4616-8847-ee0c0820c416" providerId="ADAL" clId="{AB6A2375-13A9-4B74-9FF7-5CE9CD737CB9}" dt="2019-05-12T21:22:35.735" v="1254"/>
          <ac:spMkLst>
            <pc:docMk/>
            <pc:sldMk cId="2723871536" sldId="262"/>
            <ac:spMk id="5" creationId="{BF6D810E-17BB-4F07-80B2-25B72D3C43E7}"/>
          </ac:spMkLst>
        </pc:spChg>
        <pc:spChg chg="add">
          <ac:chgData name="Aakanksha Mahajan" userId="c0d0de8a-c394-4616-8847-ee0c0820c416" providerId="ADAL" clId="{AB6A2375-13A9-4B74-9FF7-5CE9CD737CB9}" dt="2019-05-12T21:21:57.093" v="1223"/>
          <ac:spMkLst>
            <pc:docMk/>
            <pc:sldMk cId="2723871536" sldId="262"/>
            <ac:spMk id="10" creationId="{832523C1-5E01-44A8-BC6E-EF5218C75BCA}"/>
          </ac:spMkLst>
        </pc:spChg>
        <pc:spChg chg="add mod">
          <ac:chgData name="Aakanksha Mahajan" userId="c0d0de8a-c394-4616-8847-ee0c0820c416" providerId="ADAL" clId="{AB6A2375-13A9-4B74-9FF7-5CE9CD737CB9}" dt="2019-05-12T21:22:13.742" v="1248" actId="20577"/>
          <ac:spMkLst>
            <pc:docMk/>
            <pc:sldMk cId="2723871536" sldId="262"/>
            <ac:spMk id="11" creationId="{6AD88328-0E6E-44CE-AD3D-AB110A7E80CE}"/>
          </ac:spMkLst>
        </pc:spChg>
        <pc:spChg chg="add del">
          <ac:chgData name="Aakanksha Mahajan" userId="c0d0de8a-c394-4616-8847-ee0c0820c416" providerId="ADAL" clId="{AB6A2375-13A9-4B74-9FF7-5CE9CD737CB9}" dt="2019-05-12T21:22:35.735" v="1254"/>
          <ac:spMkLst>
            <pc:docMk/>
            <pc:sldMk cId="2723871536" sldId="262"/>
            <ac:spMk id="17" creationId="{6753252F-4873-4F63-801D-CC719279A7D5}"/>
          </ac:spMkLst>
        </pc:spChg>
        <pc:spChg chg="add del">
          <ac:chgData name="Aakanksha Mahajan" userId="c0d0de8a-c394-4616-8847-ee0c0820c416" providerId="ADAL" clId="{AB6A2375-13A9-4B74-9FF7-5CE9CD737CB9}" dt="2019-05-12T21:22:35.735" v="1254"/>
          <ac:spMkLst>
            <pc:docMk/>
            <pc:sldMk cId="2723871536" sldId="262"/>
            <ac:spMk id="19" creationId="{047C8CCB-F95D-4249-92DD-651249D3535A}"/>
          </ac:spMkLst>
        </pc:spChg>
        <pc:grpChg chg="add mod">
          <ac:chgData name="Aakanksha Mahajan" userId="c0d0de8a-c394-4616-8847-ee0c0820c416" providerId="ADAL" clId="{AB6A2375-13A9-4B74-9FF7-5CE9CD737CB9}" dt="2019-05-12T21:46:58.667" v="1419" actId="1036"/>
          <ac:grpSpMkLst>
            <pc:docMk/>
            <pc:sldMk cId="2723871536" sldId="262"/>
            <ac:grpSpMk id="9" creationId="{0F87B844-AAF1-4C5B-B5B4-A8441FEC309C}"/>
          </ac:grpSpMkLst>
        </pc:grpChg>
        <pc:picChg chg="add mod">
          <ac:chgData name="Aakanksha Mahajan" userId="c0d0de8a-c394-4616-8847-ee0c0820c416" providerId="ADAL" clId="{AB6A2375-13A9-4B74-9FF7-5CE9CD737CB9}" dt="2019-05-12T21:27:35.952" v="1300" actId="1076"/>
          <ac:picMkLst>
            <pc:docMk/>
            <pc:sldMk cId="2723871536" sldId="262"/>
            <ac:picMk id="13" creationId="{FD79A966-887D-4F26-9328-ED00071DD4F5}"/>
          </ac:picMkLst>
        </pc:picChg>
        <pc:picChg chg="del">
          <ac:chgData name="Aakanksha Mahajan" userId="c0d0de8a-c394-4616-8847-ee0c0820c416" providerId="ADAL" clId="{AB6A2375-13A9-4B74-9FF7-5CE9CD737CB9}" dt="2019-05-12T20:53:21.084" v="755" actId="478"/>
          <ac:picMkLst>
            <pc:docMk/>
            <pc:sldMk cId="2723871536" sldId="262"/>
            <ac:picMk id="14" creationId="{45306A4F-6AF1-403E-B88D-C81D183FAA73}"/>
          </ac:picMkLst>
        </pc:picChg>
      </pc:sldChg>
      <pc:sldChg chg="addSp delSp modSp add del mod setBg delDesignElem">
        <pc:chgData name="Aakanksha Mahajan" userId="c0d0de8a-c394-4616-8847-ee0c0820c416" providerId="ADAL" clId="{AB6A2375-13A9-4B74-9FF7-5CE9CD737CB9}" dt="2019-05-13T04:27:56.209" v="2495" actId="2696"/>
        <pc:sldMkLst>
          <pc:docMk/>
          <pc:sldMk cId="272123017" sldId="263"/>
        </pc:sldMkLst>
        <pc:spChg chg="add del mod">
          <ac:chgData name="Aakanksha Mahajan" userId="c0d0de8a-c394-4616-8847-ee0c0820c416" providerId="ADAL" clId="{AB6A2375-13A9-4B74-9FF7-5CE9CD737CB9}" dt="2019-05-12T21:14:28.713" v="1178" actId="478"/>
          <ac:spMkLst>
            <pc:docMk/>
            <pc:sldMk cId="272123017" sldId="263"/>
            <ac:spMk id="2" creationId="{93EF36AE-3137-4724-B001-41D51EC41ED6}"/>
          </ac:spMkLst>
        </pc:spChg>
        <pc:spChg chg="add del">
          <ac:chgData name="Aakanksha Mahajan" userId="c0d0de8a-c394-4616-8847-ee0c0820c416" providerId="ADAL" clId="{AB6A2375-13A9-4B74-9FF7-5CE9CD737CB9}" dt="2019-05-12T21:15:40.884" v="1188"/>
          <ac:spMkLst>
            <pc:docMk/>
            <pc:sldMk cId="272123017" sldId="263"/>
            <ac:spMk id="4" creationId="{86FBFF58-C67F-4725-B9F1-ECC552E00A19}"/>
          </ac:spMkLst>
        </pc:spChg>
        <pc:spChg chg="mod">
          <ac:chgData name="Aakanksha Mahajan" userId="c0d0de8a-c394-4616-8847-ee0c0820c416" providerId="ADAL" clId="{AB6A2375-13A9-4B74-9FF7-5CE9CD737CB9}" dt="2019-05-13T04:09:21.198" v="1982" actId="1076"/>
          <ac:spMkLst>
            <pc:docMk/>
            <pc:sldMk cId="272123017" sldId="263"/>
            <ac:spMk id="8" creationId="{F7AC040D-B15B-4D0A-9BD5-FC7806A68139}"/>
          </ac:spMkLst>
        </pc:spChg>
        <pc:spChg chg="add">
          <ac:chgData name="Aakanksha Mahajan" userId="c0d0de8a-c394-4616-8847-ee0c0820c416" providerId="ADAL" clId="{AB6A2375-13A9-4B74-9FF7-5CE9CD737CB9}" dt="2019-05-12T21:15:51.338" v="1189"/>
          <ac:spMkLst>
            <pc:docMk/>
            <pc:sldMk cId="272123017" sldId="263"/>
            <ac:spMk id="15" creationId="{10CD5B34-2A6A-458C-8A87-134A8A420581}"/>
          </ac:spMkLst>
        </pc:spChg>
        <pc:spChg chg="add mod">
          <ac:chgData name="Aakanksha Mahajan" userId="c0d0de8a-c394-4616-8847-ee0c0820c416" providerId="ADAL" clId="{AB6A2375-13A9-4B74-9FF7-5CE9CD737CB9}" dt="2019-05-12T21:16:09.306" v="1193" actId="20577"/>
          <ac:spMkLst>
            <pc:docMk/>
            <pc:sldMk cId="272123017" sldId="263"/>
            <ac:spMk id="16" creationId="{46945122-0814-4531-A41B-FD86D36A55A3}"/>
          </ac:spMkLst>
        </pc:spChg>
        <pc:spChg chg="add del">
          <ac:chgData name="Aakanksha Mahajan" userId="c0d0de8a-c394-4616-8847-ee0c0820c416" providerId="ADAL" clId="{AB6A2375-13A9-4B74-9FF7-5CE9CD737CB9}" dt="2019-05-13T03:59:19.287" v="1770"/>
          <ac:spMkLst>
            <pc:docMk/>
            <pc:sldMk cId="272123017" sldId="263"/>
            <ac:spMk id="17" creationId="{6753252F-4873-4F63-801D-CC719279A7D5}"/>
          </ac:spMkLst>
        </pc:spChg>
        <pc:spChg chg="add del">
          <ac:chgData name="Aakanksha Mahajan" userId="c0d0de8a-c394-4616-8847-ee0c0820c416" providerId="ADAL" clId="{AB6A2375-13A9-4B74-9FF7-5CE9CD737CB9}" dt="2019-05-13T03:59:19.287" v="1770"/>
          <ac:spMkLst>
            <pc:docMk/>
            <pc:sldMk cId="272123017" sldId="263"/>
            <ac:spMk id="19" creationId="{047C8CCB-F95D-4249-92DD-651249D3535A}"/>
          </ac:spMkLst>
        </pc:spChg>
        <pc:spChg chg="add del">
          <ac:chgData name="Aakanksha Mahajan" userId="c0d0de8a-c394-4616-8847-ee0c0820c416" providerId="ADAL" clId="{AB6A2375-13A9-4B74-9FF7-5CE9CD737CB9}" dt="2019-05-12T21:14:45.135" v="1181" actId="26606"/>
          <ac:spMkLst>
            <pc:docMk/>
            <pc:sldMk cId="272123017" sldId="263"/>
            <ac:spMk id="26" creationId="{823AC064-BC96-4F32-8AE1-B2FD38754823}"/>
          </ac:spMkLst>
        </pc:spChg>
        <pc:grpChg chg="add mod">
          <ac:chgData name="Aakanksha Mahajan" userId="c0d0de8a-c394-4616-8847-ee0c0820c416" providerId="ADAL" clId="{AB6A2375-13A9-4B74-9FF7-5CE9CD737CB9}" dt="2019-05-13T04:20:03.123" v="2239" actId="1076"/>
          <ac:grpSpMkLst>
            <pc:docMk/>
            <pc:sldMk cId="272123017" sldId="263"/>
            <ac:grpSpMk id="14" creationId="{2E82D42C-ABD9-4E4E-9408-5394A849592B}"/>
          </ac:grpSpMkLst>
        </pc:grpChg>
        <pc:graphicFrameChg chg="add mod modGraphic">
          <ac:chgData name="Aakanksha Mahajan" userId="c0d0de8a-c394-4616-8847-ee0c0820c416" providerId="ADAL" clId="{AB6A2375-13A9-4B74-9FF7-5CE9CD737CB9}" dt="2019-05-13T04:20:11.709" v="2240" actId="1076"/>
          <ac:graphicFrameMkLst>
            <pc:docMk/>
            <pc:sldMk cId="272123017" sldId="263"/>
            <ac:graphicFrameMk id="3" creationId="{62C0F5EF-37B5-4316-A3DC-B1F495267201}"/>
          </ac:graphicFrameMkLst>
        </pc:graphicFrameChg>
        <pc:graphicFrameChg chg="add mod">
          <ac:chgData name="Aakanksha Mahajan" userId="c0d0de8a-c394-4616-8847-ee0c0820c416" providerId="ADAL" clId="{AB6A2375-13A9-4B74-9FF7-5CE9CD737CB9}" dt="2019-05-13T04:20:28.935" v="2243" actId="1076"/>
          <ac:graphicFrameMkLst>
            <pc:docMk/>
            <pc:sldMk cId="272123017" sldId="263"/>
            <ac:graphicFrameMk id="12" creationId="{2D4BC288-0611-4C7E-BF67-64B5C148B252}"/>
          </ac:graphicFrameMkLst>
        </pc:graphicFrameChg>
        <pc:picChg chg="add del mod">
          <ac:chgData name="Aakanksha Mahajan" userId="c0d0de8a-c394-4616-8847-ee0c0820c416" providerId="ADAL" clId="{AB6A2375-13A9-4B74-9FF7-5CE9CD737CB9}" dt="2019-05-13T04:20:20.706" v="2242" actId="14100"/>
          <ac:picMkLst>
            <pc:docMk/>
            <pc:sldMk cId="272123017" sldId="263"/>
            <ac:picMk id="20" creationId="{872A49DC-D743-434F-865B-83A107907D40}"/>
          </ac:picMkLst>
        </pc:picChg>
        <pc:picChg chg="add del mod">
          <ac:chgData name="Aakanksha Mahajan" userId="c0d0de8a-c394-4616-8847-ee0c0820c416" providerId="ADAL" clId="{AB6A2375-13A9-4B74-9FF7-5CE9CD737CB9}" dt="2019-05-13T04:20:40.776" v="2245" actId="14100"/>
          <ac:picMkLst>
            <pc:docMk/>
            <pc:sldMk cId="272123017" sldId="263"/>
            <ac:picMk id="21" creationId="{109CF50D-6ADE-4941-8D07-152AFA835E65}"/>
          </ac:picMkLst>
        </pc:picChg>
        <pc:cxnChg chg="add del">
          <ac:chgData name="Aakanksha Mahajan" userId="c0d0de8a-c394-4616-8847-ee0c0820c416" providerId="ADAL" clId="{AB6A2375-13A9-4B74-9FF7-5CE9CD737CB9}" dt="2019-05-12T21:14:45.135" v="1181" actId="26606"/>
          <ac:cxnSpMkLst>
            <pc:docMk/>
            <pc:sldMk cId="272123017" sldId="263"/>
            <ac:cxnSpMk id="28" creationId="{7E7C77BC-7138-40B1-A15B-20F57A494629}"/>
          </ac:cxnSpMkLst>
        </pc:cxnChg>
        <pc:cxnChg chg="add del">
          <ac:chgData name="Aakanksha Mahajan" userId="c0d0de8a-c394-4616-8847-ee0c0820c416" providerId="ADAL" clId="{AB6A2375-13A9-4B74-9FF7-5CE9CD737CB9}" dt="2019-05-12T21:14:45.135" v="1181" actId="26606"/>
          <ac:cxnSpMkLst>
            <pc:docMk/>
            <pc:sldMk cId="272123017" sldId="263"/>
            <ac:cxnSpMk id="30" creationId="{DB146403-F3D6-484B-B2ED-97F9565D0370}"/>
          </ac:cxnSpMkLst>
        </pc:cxnChg>
      </pc:sldChg>
      <pc:sldChg chg="add del setBg">
        <pc:chgData name="Aakanksha Mahajan" userId="c0d0de8a-c394-4616-8847-ee0c0820c416" providerId="ADAL" clId="{AB6A2375-13A9-4B74-9FF7-5CE9CD737CB9}" dt="2019-05-13T14:18:30.184" v="2506" actId="2696"/>
        <pc:sldMkLst>
          <pc:docMk/>
          <pc:sldMk cId="667816848" sldId="263"/>
        </pc:sldMkLst>
      </pc:sldChg>
      <pc:sldChg chg="modSp add">
        <pc:chgData name="Aakanksha Mahajan" userId="c0d0de8a-c394-4616-8847-ee0c0820c416" providerId="ADAL" clId="{AB6A2375-13A9-4B74-9FF7-5CE9CD737CB9}" dt="2019-05-13T19:20:21.676" v="2551" actId="1076"/>
        <pc:sldMkLst>
          <pc:docMk/>
          <pc:sldMk cId="3026410901" sldId="263"/>
        </pc:sldMkLst>
        <pc:spChg chg="mod">
          <ac:chgData name="Aakanksha Mahajan" userId="c0d0de8a-c394-4616-8847-ee0c0820c416" providerId="ADAL" clId="{AB6A2375-13A9-4B74-9FF7-5CE9CD737CB9}" dt="2019-05-13T19:20:21.676" v="2551" actId="1076"/>
          <ac:spMkLst>
            <pc:docMk/>
            <pc:sldMk cId="3026410901" sldId="263"/>
            <ac:spMk id="8" creationId="{F7AC040D-B15B-4D0A-9BD5-FC7806A68139}"/>
          </ac:spMkLst>
        </pc:spChg>
        <pc:grpChg chg="mod">
          <ac:chgData name="Aakanksha Mahajan" userId="c0d0de8a-c394-4616-8847-ee0c0820c416" providerId="ADAL" clId="{AB6A2375-13A9-4B74-9FF7-5CE9CD737CB9}" dt="2019-05-13T19:20:19.374" v="2550" actId="1076"/>
          <ac:grpSpMkLst>
            <pc:docMk/>
            <pc:sldMk cId="3026410901" sldId="263"/>
            <ac:grpSpMk id="14" creationId="{2E82D42C-ABD9-4E4E-9408-5394A849592B}"/>
          </ac:grpSpMkLst>
        </pc:grpChg>
      </pc:sldChg>
      <pc:sldChg chg="add del">
        <pc:chgData name="Aakanksha Mahajan" userId="c0d0de8a-c394-4616-8847-ee0c0820c416" providerId="ADAL" clId="{AB6A2375-13A9-4B74-9FF7-5CE9CD737CB9}" dt="2019-05-12T21:10:41.697" v="870" actId="2696"/>
        <pc:sldMkLst>
          <pc:docMk/>
          <pc:sldMk cId="2381703323" sldId="264"/>
        </pc:sldMkLst>
      </pc:sldChg>
      <pc:sldChg chg="modSp add">
        <pc:chgData name="Aakanksha Mahajan" userId="c0d0de8a-c394-4616-8847-ee0c0820c416" providerId="ADAL" clId="{AB6A2375-13A9-4B74-9FF7-5CE9CD737CB9}" dt="2019-05-13T14:19:38.348" v="2511" actId="14100"/>
        <pc:sldMkLst>
          <pc:docMk/>
          <pc:sldMk cId="2120310313" sldId="265"/>
        </pc:sldMkLst>
        <pc:spChg chg="mod">
          <ac:chgData name="Aakanksha Mahajan" userId="c0d0de8a-c394-4616-8847-ee0c0820c416" providerId="ADAL" clId="{AB6A2375-13A9-4B74-9FF7-5CE9CD737CB9}" dt="2019-05-13T14:19:38.348" v="2511" actId="14100"/>
          <ac:spMkLst>
            <pc:docMk/>
            <pc:sldMk cId="2120310313" sldId="265"/>
            <ac:spMk id="8" creationId="{F7AC040D-B15B-4D0A-9BD5-FC7806A68139}"/>
          </ac:spMkLst>
        </pc:spChg>
      </pc:sldChg>
      <pc:sldChg chg="addSp delSp modSp add del setBg delDesignElem">
        <pc:chgData name="Aakanksha Mahajan" userId="c0d0de8a-c394-4616-8847-ee0c0820c416" providerId="ADAL" clId="{AB6A2375-13A9-4B74-9FF7-5CE9CD737CB9}" dt="2019-05-13T04:27:56.196" v="2494" actId="2696"/>
        <pc:sldMkLst>
          <pc:docMk/>
          <pc:sldMk cId="3242897593" sldId="265"/>
        </pc:sldMkLst>
        <pc:spChg chg="del">
          <ac:chgData name="Aakanksha Mahajan" userId="c0d0de8a-c394-4616-8847-ee0c0820c416" providerId="ADAL" clId="{AB6A2375-13A9-4B74-9FF7-5CE9CD737CB9}" dt="2019-05-13T04:08:51.185" v="1975" actId="478"/>
          <ac:spMkLst>
            <pc:docMk/>
            <pc:sldMk cId="3242897593" sldId="265"/>
            <ac:spMk id="2" creationId="{93EF36AE-3137-4724-B001-41D51EC41ED6}"/>
          </ac:spMkLst>
        </pc:spChg>
        <pc:spChg chg="mod">
          <ac:chgData name="Aakanksha Mahajan" userId="c0d0de8a-c394-4616-8847-ee0c0820c416" providerId="ADAL" clId="{AB6A2375-13A9-4B74-9FF7-5CE9CD737CB9}" dt="2019-05-13T04:04:35.612" v="1904" actId="27636"/>
          <ac:spMkLst>
            <pc:docMk/>
            <pc:sldMk cId="3242897593" sldId="265"/>
            <ac:spMk id="8" creationId="{F7AC040D-B15B-4D0A-9BD5-FC7806A68139}"/>
          </ac:spMkLst>
        </pc:spChg>
        <pc:spChg chg="add">
          <ac:chgData name="Aakanksha Mahajan" userId="c0d0de8a-c394-4616-8847-ee0c0820c416" providerId="ADAL" clId="{AB6A2375-13A9-4B74-9FF7-5CE9CD737CB9}" dt="2019-05-12T21:11:10.488" v="876"/>
          <ac:spMkLst>
            <pc:docMk/>
            <pc:sldMk cId="3242897593" sldId="265"/>
            <ac:spMk id="10" creationId="{EC7A4F4B-E52F-422C-A3A5-613FD2DFE2C2}"/>
          </ac:spMkLst>
        </pc:spChg>
        <pc:spChg chg="add">
          <ac:chgData name="Aakanksha Mahajan" userId="c0d0de8a-c394-4616-8847-ee0c0820c416" providerId="ADAL" clId="{AB6A2375-13A9-4B74-9FF7-5CE9CD737CB9}" dt="2019-05-12T21:11:10.488" v="876"/>
          <ac:spMkLst>
            <pc:docMk/>
            <pc:sldMk cId="3242897593" sldId="265"/>
            <ac:spMk id="11" creationId="{DECC5C25-2A23-4C9E-8FB1-E256F27FE0AD}"/>
          </ac:spMkLst>
        </pc:spChg>
        <pc:spChg chg="add">
          <ac:chgData name="Aakanksha Mahajan" userId="c0d0de8a-c394-4616-8847-ee0c0820c416" providerId="ADAL" clId="{AB6A2375-13A9-4B74-9FF7-5CE9CD737CB9}" dt="2019-05-12T21:11:15.628" v="878"/>
          <ac:spMkLst>
            <pc:docMk/>
            <pc:sldMk cId="3242897593" sldId="265"/>
            <ac:spMk id="13" creationId="{D48ABBDA-2074-4F7C-AA6B-B77E207364B3}"/>
          </ac:spMkLst>
        </pc:spChg>
        <pc:spChg chg="add">
          <ac:chgData name="Aakanksha Mahajan" userId="c0d0de8a-c394-4616-8847-ee0c0820c416" providerId="ADAL" clId="{AB6A2375-13A9-4B74-9FF7-5CE9CD737CB9}" dt="2019-05-12T21:11:15.628" v="878"/>
          <ac:spMkLst>
            <pc:docMk/>
            <pc:sldMk cId="3242897593" sldId="265"/>
            <ac:spMk id="14" creationId="{9212EA3B-2209-4E06-9B31-201870982EE9}"/>
          </ac:spMkLst>
        </pc:spChg>
        <pc:spChg chg="del">
          <ac:chgData name="Aakanksha Mahajan" userId="c0d0de8a-c394-4616-8847-ee0c0820c416" providerId="ADAL" clId="{AB6A2375-13A9-4B74-9FF7-5CE9CD737CB9}" dt="2019-05-12T21:10:38.606" v="868"/>
          <ac:spMkLst>
            <pc:docMk/>
            <pc:sldMk cId="3242897593" sldId="265"/>
            <ac:spMk id="17" creationId="{6753252F-4873-4F63-801D-CC719279A7D5}"/>
          </ac:spMkLst>
        </pc:spChg>
        <pc:spChg chg="del">
          <ac:chgData name="Aakanksha Mahajan" userId="c0d0de8a-c394-4616-8847-ee0c0820c416" providerId="ADAL" clId="{AB6A2375-13A9-4B74-9FF7-5CE9CD737CB9}" dt="2019-05-12T21:10:38.606" v="868"/>
          <ac:spMkLst>
            <pc:docMk/>
            <pc:sldMk cId="3242897593" sldId="265"/>
            <ac:spMk id="19" creationId="{047C8CCB-F95D-4249-92DD-651249D3535A}"/>
          </ac:spMkLst>
        </pc:spChg>
        <pc:grpChg chg="add del mod">
          <ac:chgData name="Aakanksha Mahajan" userId="c0d0de8a-c394-4616-8847-ee0c0820c416" providerId="ADAL" clId="{AB6A2375-13A9-4B74-9FF7-5CE9CD737CB9}" dt="2019-05-12T21:11:59.192" v="884" actId="478"/>
          <ac:grpSpMkLst>
            <pc:docMk/>
            <pc:sldMk cId="3242897593" sldId="265"/>
            <ac:grpSpMk id="9" creationId="{F00E7687-DC28-4CA1-857A-62FF2D139C8D}"/>
          </ac:grpSpMkLst>
        </pc:grpChg>
        <pc:grpChg chg="add del mod">
          <ac:chgData name="Aakanksha Mahajan" userId="c0d0de8a-c394-4616-8847-ee0c0820c416" providerId="ADAL" clId="{AB6A2375-13A9-4B74-9FF7-5CE9CD737CB9}" dt="2019-05-12T21:12:02.294" v="885" actId="478"/>
          <ac:grpSpMkLst>
            <pc:docMk/>
            <pc:sldMk cId="3242897593" sldId="265"/>
            <ac:grpSpMk id="12" creationId="{936A0E59-9D2E-4E20-91ED-D9D64F905B69}"/>
          </ac:grpSpMkLst>
        </pc:grpChg>
        <pc:graphicFrameChg chg="add mod">
          <ac:chgData name="Aakanksha Mahajan" userId="c0d0de8a-c394-4616-8847-ee0c0820c416" providerId="ADAL" clId="{AB6A2375-13A9-4B74-9FF7-5CE9CD737CB9}" dt="2019-05-13T04:16:37.845" v="2218" actId="404"/>
          <ac:graphicFrameMkLst>
            <pc:docMk/>
            <pc:sldMk cId="3242897593" sldId="265"/>
            <ac:graphicFrameMk id="15" creationId="{116950E2-8AC1-4297-8E8F-2CC87FE8898E}"/>
          </ac:graphicFrameMkLst>
        </pc:graphicFrameChg>
        <pc:picChg chg="del">
          <ac:chgData name="Aakanksha Mahajan" userId="c0d0de8a-c394-4616-8847-ee0c0820c416" providerId="ADAL" clId="{AB6A2375-13A9-4B74-9FF7-5CE9CD737CB9}" dt="2019-05-12T21:10:45.859" v="871" actId="478"/>
          <ac:picMkLst>
            <pc:docMk/>
            <pc:sldMk cId="3242897593" sldId="265"/>
            <ac:picMk id="20" creationId="{872A49DC-D743-434F-865B-83A107907D40}"/>
          </ac:picMkLst>
        </pc:picChg>
        <pc:picChg chg="del">
          <ac:chgData name="Aakanksha Mahajan" userId="c0d0de8a-c394-4616-8847-ee0c0820c416" providerId="ADAL" clId="{AB6A2375-13A9-4B74-9FF7-5CE9CD737CB9}" dt="2019-05-12T21:10:47.235" v="872" actId="478"/>
          <ac:picMkLst>
            <pc:docMk/>
            <pc:sldMk cId="3242897593" sldId="265"/>
            <ac:picMk id="21" creationId="{109CF50D-6ADE-4941-8D07-152AFA835E65}"/>
          </ac:picMkLst>
        </pc:picChg>
      </pc:sldChg>
      <pc:sldChg chg="add del">
        <pc:chgData name="Aakanksha Mahajan" userId="c0d0de8a-c394-4616-8847-ee0c0820c416" providerId="ADAL" clId="{AB6A2375-13A9-4B74-9FF7-5CE9CD737CB9}" dt="2019-05-13T14:18:30.197" v="2507" actId="2696"/>
        <pc:sldMkLst>
          <pc:docMk/>
          <pc:sldMk cId="3890268626" sldId="265"/>
        </pc:sldMkLst>
      </pc:sldChg>
      <pc:sldChg chg="addSp delSp modSp add del setBg delDesignElem">
        <pc:chgData name="Aakanksha Mahajan" userId="c0d0de8a-c394-4616-8847-ee0c0820c416" providerId="ADAL" clId="{AB6A2375-13A9-4B74-9FF7-5CE9CD737CB9}" dt="2019-05-13T04:27:56.220" v="2496" actId="2696"/>
        <pc:sldMkLst>
          <pc:docMk/>
          <pc:sldMk cId="972957156" sldId="266"/>
        </pc:sldMkLst>
        <pc:spChg chg="mod">
          <ac:chgData name="Aakanksha Mahajan" userId="c0d0de8a-c394-4616-8847-ee0c0820c416" providerId="ADAL" clId="{AB6A2375-13A9-4B74-9FF7-5CE9CD737CB9}" dt="2019-05-13T04:04:35.623" v="1906" actId="27636"/>
          <ac:spMkLst>
            <pc:docMk/>
            <pc:sldMk cId="972957156" sldId="266"/>
            <ac:spMk id="8" creationId="{F7AC040D-B15B-4D0A-9BD5-FC7806A68139}"/>
          </ac:spMkLst>
        </pc:spChg>
        <pc:spChg chg="del">
          <ac:chgData name="Aakanksha Mahajan" userId="c0d0de8a-c394-4616-8847-ee0c0820c416" providerId="ADAL" clId="{AB6A2375-13A9-4B74-9FF7-5CE9CD737CB9}" dt="2019-05-13T03:59:19.287" v="1770"/>
          <ac:spMkLst>
            <pc:docMk/>
            <pc:sldMk cId="972957156" sldId="266"/>
            <ac:spMk id="17" creationId="{6753252F-4873-4F63-801D-CC719279A7D5}"/>
          </ac:spMkLst>
        </pc:spChg>
        <pc:spChg chg="del">
          <ac:chgData name="Aakanksha Mahajan" userId="c0d0de8a-c394-4616-8847-ee0c0820c416" providerId="ADAL" clId="{AB6A2375-13A9-4B74-9FF7-5CE9CD737CB9}" dt="2019-05-13T03:59:19.287" v="1770"/>
          <ac:spMkLst>
            <pc:docMk/>
            <pc:sldMk cId="972957156" sldId="266"/>
            <ac:spMk id="19" creationId="{047C8CCB-F95D-4249-92DD-651249D3535A}"/>
          </ac:spMkLst>
        </pc:spChg>
        <pc:grpChg chg="mod">
          <ac:chgData name="Aakanksha Mahajan" userId="c0d0de8a-c394-4616-8847-ee0c0820c416" providerId="ADAL" clId="{AB6A2375-13A9-4B74-9FF7-5CE9CD737CB9}" dt="2019-05-13T04:20:52.651" v="2246" actId="14100"/>
          <ac:grpSpMkLst>
            <pc:docMk/>
            <pc:sldMk cId="972957156" sldId="266"/>
            <ac:grpSpMk id="14" creationId="{2E82D42C-ABD9-4E4E-9408-5394A849592B}"/>
          </ac:grpSpMkLst>
        </pc:grpChg>
        <pc:graphicFrameChg chg="del">
          <ac:chgData name="Aakanksha Mahajan" userId="c0d0de8a-c394-4616-8847-ee0c0820c416" providerId="ADAL" clId="{AB6A2375-13A9-4B74-9FF7-5CE9CD737CB9}" dt="2019-05-12T21:16:37.612" v="1198" actId="478"/>
          <ac:graphicFrameMkLst>
            <pc:docMk/>
            <pc:sldMk cId="972957156" sldId="266"/>
            <ac:graphicFrameMk id="3" creationId="{62C0F5EF-37B5-4316-A3DC-B1F495267201}"/>
          </ac:graphicFrameMkLst>
        </pc:graphicFrameChg>
        <pc:graphicFrameChg chg="add mod modGraphic">
          <ac:chgData name="Aakanksha Mahajan" userId="c0d0de8a-c394-4616-8847-ee0c0820c416" providerId="ADAL" clId="{AB6A2375-13A9-4B74-9FF7-5CE9CD737CB9}" dt="2019-05-13T04:22:00.235" v="2255" actId="1076"/>
          <ac:graphicFrameMkLst>
            <pc:docMk/>
            <pc:sldMk cId="972957156" sldId="266"/>
            <ac:graphicFrameMk id="4" creationId="{99A3F52B-81D6-49F0-BFF1-F814BBED9ED1}"/>
          </ac:graphicFrameMkLst>
        </pc:graphicFrameChg>
        <pc:graphicFrameChg chg="add mod modGraphic">
          <ac:chgData name="Aakanksha Mahajan" userId="c0d0de8a-c394-4616-8847-ee0c0820c416" providerId="ADAL" clId="{AB6A2375-13A9-4B74-9FF7-5CE9CD737CB9}" dt="2019-05-13T04:22:11.216" v="2256" actId="1076"/>
          <ac:graphicFrameMkLst>
            <pc:docMk/>
            <pc:sldMk cId="972957156" sldId="266"/>
            <ac:graphicFrameMk id="7" creationId="{2501E5E2-5158-4271-B54D-959CF04DBB9C}"/>
          </ac:graphicFrameMkLst>
        </pc:graphicFrameChg>
        <pc:graphicFrameChg chg="del">
          <ac:chgData name="Aakanksha Mahajan" userId="c0d0de8a-c394-4616-8847-ee0c0820c416" providerId="ADAL" clId="{AB6A2375-13A9-4B74-9FF7-5CE9CD737CB9}" dt="2019-05-12T21:16:37.612" v="1198" actId="478"/>
          <ac:graphicFrameMkLst>
            <pc:docMk/>
            <pc:sldMk cId="972957156" sldId="266"/>
            <ac:graphicFrameMk id="12" creationId="{2D4BC288-0611-4C7E-BF67-64B5C148B252}"/>
          </ac:graphicFrameMkLst>
        </pc:graphicFrameChg>
        <pc:picChg chg="add mod">
          <ac:chgData name="Aakanksha Mahajan" userId="c0d0de8a-c394-4616-8847-ee0c0820c416" providerId="ADAL" clId="{AB6A2375-13A9-4B74-9FF7-5CE9CD737CB9}" dt="2019-05-13T04:22:00.235" v="2255" actId="1076"/>
          <ac:picMkLst>
            <pc:docMk/>
            <pc:sldMk cId="972957156" sldId="266"/>
            <ac:picMk id="2" creationId="{F790CD80-BD38-4B23-9282-BBE0E4327C34}"/>
          </ac:picMkLst>
        </pc:picChg>
        <pc:picChg chg="add mod">
          <ac:chgData name="Aakanksha Mahajan" userId="c0d0de8a-c394-4616-8847-ee0c0820c416" providerId="ADAL" clId="{AB6A2375-13A9-4B74-9FF7-5CE9CD737CB9}" dt="2019-05-13T04:22:11.216" v="2256" actId="1076"/>
          <ac:picMkLst>
            <pc:docMk/>
            <pc:sldMk cId="972957156" sldId="266"/>
            <ac:picMk id="5" creationId="{8498D01A-986C-4345-989A-CB1097928CCB}"/>
          </ac:picMkLst>
        </pc:picChg>
        <pc:picChg chg="add mod">
          <ac:chgData name="Aakanksha Mahajan" userId="c0d0de8a-c394-4616-8847-ee0c0820c416" providerId="ADAL" clId="{AB6A2375-13A9-4B74-9FF7-5CE9CD737CB9}" dt="2019-05-13T04:22:11.216" v="2256" actId="1076"/>
          <ac:picMkLst>
            <pc:docMk/>
            <pc:sldMk cId="972957156" sldId="266"/>
            <ac:picMk id="6" creationId="{95006B9F-75F9-4033-91D1-08577EC6D7C8}"/>
          </ac:picMkLst>
        </pc:picChg>
        <pc:picChg chg="del">
          <ac:chgData name="Aakanksha Mahajan" userId="c0d0de8a-c394-4616-8847-ee0c0820c416" providerId="ADAL" clId="{AB6A2375-13A9-4B74-9FF7-5CE9CD737CB9}" dt="2019-05-12T21:16:37.612" v="1198" actId="478"/>
          <ac:picMkLst>
            <pc:docMk/>
            <pc:sldMk cId="972957156" sldId="266"/>
            <ac:picMk id="20" creationId="{872A49DC-D743-434F-865B-83A107907D40}"/>
          </ac:picMkLst>
        </pc:picChg>
        <pc:picChg chg="del">
          <ac:chgData name="Aakanksha Mahajan" userId="c0d0de8a-c394-4616-8847-ee0c0820c416" providerId="ADAL" clId="{AB6A2375-13A9-4B74-9FF7-5CE9CD737CB9}" dt="2019-05-12T21:16:37.612" v="1198" actId="478"/>
          <ac:picMkLst>
            <pc:docMk/>
            <pc:sldMk cId="972957156" sldId="266"/>
            <ac:picMk id="21" creationId="{109CF50D-6ADE-4941-8D07-152AFA835E65}"/>
          </ac:picMkLst>
        </pc:picChg>
      </pc:sldChg>
      <pc:sldChg chg="add del setBg">
        <pc:chgData name="Aakanksha Mahajan" userId="c0d0de8a-c394-4616-8847-ee0c0820c416" providerId="ADAL" clId="{AB6A2375-13A9-4B74-9FF7-5CE9CD737CB9}" dt="2019-05-13T14:18:30.181" v="2505" actId="2696"/>
        <pc:sldMkLst>
          <pc:docMk/>
          <pc:sldMk cId="1158141822" sldId="266"/>
        </pc:sldMkLst>
      </pc:sldChg>
      <pc:sldChg chg="addSp delSp add del setBg delDesignElem">
        <pc:chgData name="Aakanksha Mahajan" userId="c0d0de8a-c394-4616-8847-ee0c0820c416" providerId="ADAL" clId="{AB6A2375-13A9-4B74-9FF7-5CE9CD737CB9}" dt="2019-05-12T21:11:01.422" v="875"/>
        <pc:sldMkLst>
          <pc:docMk/>
          <pc:sldMk cId="1796676484" sldId="266"/>
        </pc:sldMkLst>
        <pc:spChg chg="add del">
          <ac:chgData name="Aakanksha Mahajan" userId="c0d0de8a-c394-4616-8847-ee0c0820c416" providerId="ADAL" clId="{AB6A2375-13A9-4B74-9FF7-5CE9CD737CB9}" dt="2019-05-12T21:11:01.422" v="875"/>
          <ac:spMkLst>
            <pc:docMk/>
            <pc:sldMk cId="1796676484" sldId="266"/>
            <ac:spMk id="17" creationId="{6753252F-4873-4F63-801D-CC719279A7D5}"/>
          </ac:spMkLst>
        </pc:spChg>
        <pc:spChg chg="add del">
          <ac:chgData name="Aakanksha Mahajan" userId="c0d0de8a-c394-4616-8847-ee0c0820c416" providerId="ADAL" clId="{AB6A2375-13A9-4B74-9FF7-5CE9CD737CB9}" dt="2019-05-12T21:11:01.422" v="875"/>
          <ac:spMkLst>
            <pc:docMk/>
            <pc:sldMk cId="1796676484" sldId="266"/>
            <ac:spMk id="19" creationId="{047C8CCB-F95D-4249-92DD-651249D3535A}"/>
          </ac:spMkLst>
        </pc:spChg>
      </pc:sldChg>
      <pc:sldChg chg="modSp add">
        <pc:chgData name="Aakanksha Mahajan" userId="c0d0de8a-c394-4616-8847-ee0c0820c416" providerId="ADAL" clId="{AB6A2375-13A9-4B74-9FF7-5CE9CD737CB9}" dt="2019-05-13T14:19:50.180" v="2513" actId="14100"/>
        <pc:sldMkLst>
          <pc:docMk/>
          <pc:sldMk cId="2351219149" sldId="266"/>
        </pc:sldMkLst>
        <pc:spChg chg="mod">
          <ac:chgData name="Aakanksha Mahajan" userId="c0d0de8a-c394-4616-8847-ee0c0820c416" providerId="ADAL" clId="{AB6A2375-13A9-4B74-9FF7-5CE9CD737CB9}" dt="2019-05-13T14:19:50.180" v="2513" actId="14100"/>
          <ac:spMkLst>
            <pc:docMk/>
            <pc:sldMk cId="2351219149" sldId="266"/>
            <ac:spMk id="8" creationId="{F7AC040D-B15B-4D0A-9BD5-FC7806A68139}"/>
          </ac:spMkLst>
        </pc:spChg>
      </pc:sldChg>
      <pc:sldChg chg="modSp add">
        <pc:chgData name="Aakanksha Mahajan" userId="c0d0de8a-c394-4616-8847-ee0c0820c416" providerId="ADAL" clId="{AB6A2375-13A9-4B74-9FF7-5CE9CD737CB9}" dt="2019-05-13T14:20:01.620" v="2515" actId="14100"/>
        <pc:sldMkLst>
          <pc:docMk/>
          <pc:sldMk cId="337573091" sldId="267"/>
        </pc:sldMkLst>
        <pc:spChg chg="mod">
          <ac:chgData name="Aakanksha Mahajan" userId="c0d0de8a-c394-4616-8847-ee0c0820c416" providerId="ADAL" clId="{AB6A2375-13A9-4B74-9FF7-5CE9CD737CB9}" dt="2019-05-13T14:20:01.620" v="2515" actId="14100"/>
          <ac:spMkLst>
            <pc:docMk/>
            <pc:sldMk cId="337573091" sldId="267"/>
            <ac:spMk id="8" creationId="{F7AC040D-B15B-4D0A-9BD5-FC7806A68139}"/>
          </ac:spMkLst>
        </pc:spChg>
      </pc:sldChg>
      <pc:sldChg chg="modSp add del setBg">
        <pc:chgData name="Aakanksha Mahajan" userId="c0d0de8a-c394-4616-8847-ee0c0820c416" providerId="ADAL" clId="{AB6A2375-13A9-4B74-9FF7-5CE9CD737CB9}" dt="2019-05-13T04:27:56.235" v="2497" actId="2696"/>
        <pc:sldMkLst>
          <pc:docMk/>
          <pc:sldMk cId="1883478040" sldId="267"/>
        </pc:sldMkLst>
        <pc:spChg chg="mod">
          <ac:chgData name="Aakanksha Mahajan" userId="c0d0de8a-c394-4616-8847-ee0c0820c416" providerId="ADAL" clId="{AB6A2375-13A9-4B74-9FF7-5CE9CD737CB9}" dt="2019-05-13T04:04:35.626" v="1907" actId="27636"/>
          <ac:spMkLst>
            <pc:docMk/>
            <pc:sldMk cId="1883478040" sldId="267"/>
            <ac:spMk id="8" creationId="{F7AC040D-B15B-4D0A-9BD5-FC7806A68139}"/>
          </ac:spMkLst>
        </pc:spChg>
        <pc:grpChg chg="mod">
          <ac:chgData name="Aakanksha Mahajan" userId="c0d0de8a-c394-4616-8847-ee0c0820c416" providerId="ADAL" clId="{AB6A2375-13A9-4B74-9FF7-5CE9CD737CB9}" dt="2019-05-13T04:19:11.882" v="2235" actId="1076"/>
          <ac:grpSpMkLst>
            <pc:docMk/>
            <pc:sldMk cId="1883478040" sldId="267"/>
            <ac:grpSpMk id="9" creationId="{0F87B844-AAF1-4C5B-B5B4-A8441FEC309C}"/>
          </ac:grpSpMkLst>
        </pc:grpChg>
        <pc:picChg chg="mod">
          <ac:chgData name="Aakanksha Mahajan" userId="c0d0de8a-c394-4616-8847-ee0c0820c416" providerId="ADAL" clId="{AB6A2375-13A9-4B74-9FF7-5CE9CD737CB9}" dt="2019-05-13T04:19:16.113" v="2236" actId="1076"/>
          <ac:picMkLst>
            <pc:docMk/>
            <pc:sldMk cId="1883478040" sldId="267"/>
            <ac:picMk id="13" creationId="{FD79A966-887D-4F26-9328-ED00071DD4F5}"/>
          </ac:picMkLst>
        </pc:picChg>
      </pc:sldChg>
      <pc:sldChg chg="add del">
        <pc:chgData name="Aakanksha Mahajan" userId="c0d0de8a-c394-4616-8847-ee0c0820c416" providerId="ADAL" clId="{AB6A2375-13A9-4B74-9FF7-5CE9CD737CB9}" dt="2019-05-13T14:18:30.176" v="2504" actId="2696"/>
        <pc:sldMkLst>
          <pc:docMk/>
          <pc:sldMk cId="2714887452" sldId="267"/>
        </pc:sldMkLst>
      </pc:sldChg>
      <pc:sldChg chg="modSp add">
        <pc:chgData name="Aakanksha Mahajan" userId="c0d0de8a-c394-4616-8847-ee0c0820c416" providerId="ADAL" clId="{AB6A2375-13A9-4B74-9FF7-5CE9CD737CB9}" dt="2019-05-13T21:28:17.896" v="2841" actId="20577"/>
        <pc:sldMkLst>
          <pc:docMk/>
          <pc:sldMk cId="1302251434" sldId="268"/>
        </pc:sldMkLst>
        <pc:spChg chg="mod">
          <ac:chgData name="Aakanksha Mahajan" userId="c0d0de8a-c394-4616-8847-ee0c0820c416" providerId="ADAL" clId="{AB6A2375-13A9-4B74-9FF7-5CE9CD737CB9}" dt="2019-05-13T21:28:17.896" v="2841" actId="20577"/>
          <ac:spMkLst>
            <pc:docMk/>
            <pc:sldMk cId="1302251434" sldId="268"/>
            <ac:spMk id="2" creationId="{0F6ACFC2-C2EE-45EF-9EC0-05D9F66B7BE3}"/>
          </ac:spMkLst>
        </pc:spChg>
        <pc:spChg chg="mod">
          <ac:chgData name="Aakanksha Mahajan" userId="c0d0de8a-c394-4616-8847-ee0c0820c416" providerId="ADAL" clId="{AB6A2375-13A9-4B74-9FF7-5CE9CD737CB9}" dt="2019-05-13T14:20:10.927" v="2516" actId="14100"/>
          <ac:spMkLst>
            <pc:docMk/>
            <pc:sldMk cId="1302251434" sldId="268"/>
            <ac:spMk id="8" creationId="{F7AC040D-B15B-4D0A-9BD5-FC7806A68139}"/>
          </ac:spMkLst>
        </pc:spChg>
      </pc:sldChg>
      <pc:sldChg chg="modSp add del setBg">
        <pc:chgData name="Aakanksha Mahajan" userId="c0d0de8a-c394-4616-8847-ee0c0820c416" providerId="ADAL" clId="{AB6A2375-13A9-4B74-9FF7-5CE9CD737CB9}" dt="2019-05-13T04:27:56.247" v="2498" actId="2696"/>
        <pc:sldMkLst>
          <pc:docMk/>
          <pc:sldMk cId="2098645223" sldId="268"/>
        </pc:sldMkLst>
        <pc:spChg chg="mod">
          <ac:chgData name="Aakanksha Mahajan" userId="c0d0de8a-c394-4616-8847-ee0c0820c416" providerId="ADAL" clId="{AB6A2375-13A9-4B74-9FF7-5CE9CD737CB9}" dt="2019-05-13T04:18:18.807" v="2226" actId="14100"/>
          <ac:spMkLst>
            <pc:docMk/>
            <pc:sldMk cId="2098645223" sldId="268"/>
            <ac:spMk id="2" creationId="{0F6ACFC2-C2EE-45EF-9EC0-05D9F66B7BE3}"/>
          </ac:spMkLst>
        </pc:spChg>
        <pc:spChg chg="mod">
          <ac:chgData name="Aakanksha Mahajan" userId="c0d0de8a-c394-4616-8847-ee0c0820c416" providerId="ADAL" clId="{AB6A2375-13A9-4B74-9FF7-5CE9CD737CB9}" dt="2019-05-13T04:04:35.633" v="1908" actId="27636"/>
          <ac:spMkLst>
            <pc:docMk/>
            <pc:sldMk cId="2098645223" sldId="268"/>
            <ac:spMk id="8" creationId="{F7AC040D-B15B-4D0A-9BD5-FC7806A68139}"/>
          </ac:spMkLst>
        </pc:spChg>
        <pc:grpChg chg="mod">
          <ac:chgData name="Aakanksha Mahajan" userId="c0d0de8a-c394-4616-8847-ee0c0820c416" providerId="ADAL" clId="{AB6A2375-13A9-4B74-9FF7-5CE9CD737CB9}" dt="2019-05-13T04:18:40.425" v="2233" actId="1036"/>
          <ac:grpSpMkLst>
            <pc:docMk/>
            <pc:sldMk cId="2098645223" sldId="268"/>
            <ac:grpSpMk id="10" creationId="{9F1C236A-F4D8-43B0-8810-C84610EA54A4}"/>
          </ac:grpSpMkLst>
        </pc:grpChg>
        <pc:picChg chg="mod">
          <ac:chgData name="Aakanksha Mahajan" userId="c0d0de8a-c394-4616-8847-ee0c0820c416" providerId="ADAL" clId="{AB6A2375-13A9-4B74-9FF7-5CE9CD737CB9}" dt="2019-05-13T04:18:14.991" v="2225" actId="1076"/>
          <ac:picMkLst>
            <pc:docMk/>
            <pc:sldMk cId="2098645223" sldId="268"/>
            <ac:picMk id="4" creationId="{BF7AEBE2-CC6A-4E76-BD7F-D20715BC6F49}"/>
          </ac:picMkLst>
        </pc:picChg>
      </pc:sldChg>
      <pc:sldChg chg="add del">
        <pc:chgData name="Aakanksha Mahajan" userId="c0d0de8a-c394-4616-8847-ee0c0820c416" providerId="ADAL" clId="{AB6A2375-13A9-4B74-9FF7-5CE9CD737CB9}" dt="2019-05-13T14:18:30.152" v="2503" actId="2696"/>
        <pc:sldMkLst>
          <pc:docMk/>
          <pc:sldMk cId="2352941211" sldId="268"/>
        </pc:sldMkLst>
      </pc:sldChg>
      <pc:sldChg chg="addSp delSp modSp add mod setBg setClrOvrMap delDesignElem">
        <pc:chgData name="Aakanksha Mahajan" userId="c0d0de8a-c394-4616-8847-ee0c0820c416" providerId="ADAL" clId="{AB6A2375-13A9-4B74-9FF7-5CE9CD737CB9}" dt="2019-05-13T03:59:19.287" v="1770"/>
        <pc:sldMkLst>
          <pc:docMk/>
          <pc:sldMk cId="3385068377" sldId="269"/>
        </pc:sldMkLst>
        <pc:spChg chg="mod">
          <ac:chgData name="Aakanksha Mahajan" userId="c0d0de8a-c394-4616-8847-ee0c0820c416" providerId="ADAL" clId="{AB6A2375-13A9-4B74-9FF7-5CE9CD737CB9}" dt="2019-05-12T21:56:36.311" v="1745" actId="26606"/>
          <ac:spMkLst>
            <pc:docMk/>
            <pc:sldMk cId="3385068377" sldId="269"/>
            <ac:spMk id="2" creationId="{FE2F19A1-53D2-4630-8F1C-605852C1106C}"/>
          </ac:spMkLst>
        </pc:spChg>
        <pc:spChg chg="mod">
          <ac:chgData name="Aakanksha Mahajan" userId="c0d0de8a-c394-4616-8847-ee0c0820c416" providerId="ADAL" clId="{AB6A2375-13A9-4B74-9FF7-5CE9CD737CB9}" dt="2019-05-12T21:56:36.311" v="1745" actId="26606"/>
          <ac:spMkLst>
            <pc:docMk/>
            <pc:sldMk cId="3385068377" sldId="269"/>
            <ac:spMk id="3" creationId="{8082FB1A-0F76-4107-B7EA-C3B78338D362}"/>
          </ac:spMkLst>
        </pc:spChg>
        <pc:spChg chg="add del">
          <ac:chgData name="Aakanksha Mahajan" userId="c0d0de8a-c394-4616-8847-ee0c0820c416" providerId="ADAL" clId="{AB6A2375-13A9-4B74-9FF7-5CE9CD737CB9}" dt="2019-05-12T21:56:36.283" v="1744" actId="26606"/>
          <ac:spMkLst>
            <pc:docMk/>
            <pc:sldMk cId="3385068377" sldId="269"/>
            <ac:spMk id="8" creationId="{4351DFE5-F63D-4BE0-BDA9-E3EB88F01AA5}"/>
          </ac:spMkLst>
        </pc:spChg>
        <pc:spChg chg="add del">
          <ac:chgData name="Aakanksha Mahajan" userId="c0d0de8a-c394-4616-8847-ee0c0820c416" providerId="ADAL" clId="{AB6A2375-13A9-4B74-9FF7-5CE9CD737CB9}" dt="2019-05-13T03:59:19.287" v="1770"/>
          <ac:spMkLst>
            <pc:docMk/>
            <pc:sldMk cId="3385068377" sldId="269"/>
            <ac:spMk id="14" creationId="{E945E29B-B971-41C6-A57B-B29BBB108A39}"/>
          </ac:spMkLst>
        </pc:spChg>
        <pc:spChg chg="add del">
          <ac:chgData name="Aakanksha Mahajan" userId="c0d0de8a-c394-4616-8847-ee0c0820c416" providerId="ADAL" clId="{AB6A2375-13A9-4B74-9FF7-5CE9CD737CB9}" dt="2019-05-13T03:59:19.287" v="1770"/>
          <ac:spMkLst>
            <pc:docMk/>
            <pc:sldMk cId="3385068377" sldId="269"/>
            <ac:spMk id="15" creationId="{3E1F47E4-066D-4C27-98C8-B2B2C7BABFEC}"/>
          </ac:spMkLst>
        </pc:spChg>
        <pc:grpChg chg="add del">
          <ac:chgData name="Aakanksha Mahajan" userId="c0d0de8a-c394-4616-8847-ee0c0820c416" providerId="ADAL" clId="{AB6A2375-13A9-4B74-9FF7-5CE9CD737CB9}" dt="2019-05-13T03:59:19.287" v="1770"/>
          <ac:grpSpMkLst>
            <pc:docMk/>
            <pc:sldMk cId="3385068377" sldId="269"/>
            <ac:grpSpMk id="16" creationId="{4C76015D-CFEA-4204-9A50-352560FFC252}"/>
          </ac:grpSpMkLst>
        </pc:grpChg>
        <pc:picChg chg="add del">
          <ac:chgData name="Aakanksha Mahajan" userId="c0d0de8a-c394-4616-8847-ee0c0820c416" providerId="ADAL" clId="{AB6A2375-13A9-4B74-9FF7-5CE9CD737CB9}" dt="2019-05-12T21:56:36.283" v="1744" actId="26606"/>
          <ac:picMkLst>
            <pc:docMk/>
            <pc:sldMk cId="3385068377" sldId="269"/>
            <ac:picMk id="10" creationId="{3AA16612-ACD2-4A16-8F2B-4514FD6BF28F}"/>
          </ac:picMkLst>
        </pc:picChg>
      </pc:sldChg>
      <pc:sldChg chg="delSp modSp setBg delDesignElem">
        <pc:chgData name="Aakanksha Mahajan" userId="c0d0de8a-c394-4616-8847-ee0c0820c416" providerId="ADAL" clId="{AB6A2375-13A9-4B74-9FF7-5CE9CD737CB9}" dt="2019-05-13T04:15:05.043" v="2202" actId="2711"/>
        <pc:sldMkLst>
          <pc:docMk/>
          <pc:sldMk cId="1659900119" sldId="270"/>
        </pc:sldMkLst>
        <pc:spChg chg="mod">
          <ac:chgData name="Aakanksha Mahajan" userId="c0d0de8a-c394-4616-8847-ee0c0820c416" providerId="ADAL" clId="{AB6A2375-13A9-4B74-9FF7-5CE9CD737CB9}" dt="2019-05-13T04:14:43.405" v="2201" actId="2711"/>
          <ac:spMkLst>
            <pc:docMk/>
            <pc:sldMk cId="1659900119" sldId="270"/>
            <ac:spMk id="2" creationId="{03E6E49B-FD62-47F4-AFF7-532B0FFF226F}"/>
          </ac:spMkLst>
        </pc:spChg>
        <pc:spChg chg="mod">
          <ac:chgData name="Aakanksha Mahajan" userId="c0d0de8a-c394-4616-8847-ee0c0820c416" providerId="ADAL" clId="{AB6A2375-13A9-4B74-9FF7-5CE9CD737CB9}" dt="2019-05-13T04:15:05.043" v="2202" actId="2711"/>
          <ac:spMkLst>
            <pc:docMk/>
            <pc:sldMk cId="1659900119" sldId="270"/>
            <ac:spMk id="3" creationId="{25CABF51-A686-47F1-AA31-EE7B61427CA0}"/>
          </ac:spMkLst>
        </pc:spChg>
        <pc:spChg chg="del">
          <ac:chgData name="Aakanksha Mahajan" userId="c0d0de8a-c394-4616-8847-ee0c0820c416" providerId="ADAL" clId="{AB6A2375-13A9-4B74-9FF7-5CE9CD737CB9}" dt="2019-05-13T03:59:19.287" v="1770"/>
          <ac:spMkLst>
            <pc:docMk/>
            <pc:sldMk cId="1659900119" sldId="270"/>
            <ac:spMk id="10" creationId="{4038CB10-1F5C-4D54-9DF7-12586DE5B007}"/>
          </ac:spMkLst>
        </pc:spChg>
        <pc:spChg chg="del">
          <ac:chgData name="Aakanksha Mahajan" userId="c0d0de8a-c394-4616-8847-ee0c0820c416" providerId="ADAL" clId="{AB6A2375-13A9-4B74-9FF7-5CE9CD737CB9}" dt="2019-05-13T03:59:19.287" v="1770"/>
          <ac:spMkLst>
            <pc:docMk/>
            <pc:sldMk cId="1659900119" sldId="270"/>
            <ac:spMk id="12" creationId="{73ED6512-6858-4552-B699-9A97FE9A4EA2}"/>
          </ac:spMkLst>
        </pc:spChg>
      </pc:sldChg>
      <pc:sldChg chg="addSp delSp modSp setBg delDesignElem">
        <pc:chgData name="Aakanksha Mahajan" userId="c0d0de8a-c394-4616-8847-ee0c0820c416" providerId="ADAL" clId="{AB6A2375-13A9-4B74-9FF7-5CE9CD737CB9}" dt="2019-05-13T04:10:27.418" v="2044" actId="14100"/>
        <pc:sldMkLst>
          <pc:docMk/>
          <pc:sldMk cId="376123143" sldId="271"/>
        </pc:sldMkLst>
        <pc:spChg chg="del mod">
          <ac:chgData name="Aakanksha Mahajan" userId="c0d0de8a-c394-4616-8847-ee0c0820c416" providerId="ADAL" clId="{AB6A2375-13A9-4B74-9FF7-5CE9CD737CB9}" dt="2019-05-13T04:10:19.948" v="2042" actId="478"/>
          <ac:spMkLst>
            <pc:docMk/>
            <pc:sldMk cId="376123143" sldId="271"/>
            <ac:spMk id="2" creationId="{45C3DB6E-4EE4-4C50-B70D-76B190A8320B}"/>
          </ac:spMkLst>
        </pc:spChg>
        <pc:spChg chg="add mod">
          <ac:chgData name="Aakanksha Mahajan" userId="c0d0de8a-c394-4616-8847-ee0c0820c416" providerId="ADAL" clId="{AB6A2375-13A9-4B74-9FF7-5CE9CD737CB9}" dt="2019-05-13T04:10:27.418" v="2044" actId="14100"/>
          <ac:spMkLst>
            <pc:docMk/>
            <pc:sldMk cId="376123143" sldId="271"/>
            <ac:spMk id="6" creationId="{BCF9E242-6509-45A6-9EF1-A9012C956060}"/>
          </ac:spMkLst>
        </pc:spChg>
        <pc:spChg chg="add del mod">
          <ac:chgData name="Aakanksha Mahajan" userId="c0d0de8a-c394-4616-8847-ee0c0820c416" providerId="ADAL" clId="{AB6A2375-13A9-4B74-9FF7-5CE9CD737CB9}" dt="2019-05-13T04:10:22.113" v="2043" actId="478"/>
          <ac:spMkLst>
            <pc:docMk/>
            <pc:sldMk cId="376123143" sldId="271"/>
            <ac:spMk id="7" creationId="{7979BA05-0102-4B58-8AFD-AD3840B0590E}"/>
          </ac:spMkLst>
        </pc:spChg>
        <pc:spChg chg="del">
          <ac:chgData name="Aakanksha Mahajan" userId="c0d0de8a-c394-4616-8847-ee0c0820c416" providerId="ADAL" clId="{AB6A2375-13A9-4B74-9FF7-5CE9CD737CB9}" dt="2019-05-13T03:59:19.287" v="1770"/>
          <ac:spMkLst>
            <pc:docMk/>
            <pc:sldMk cId="376123143" sldId="271"/>
            <ac:spMk id="10" creationId="{46C2E80F-49A6-4372-B103-219D417A55ED}"/>
          </ac:spMkLst>
        </pc:spChg>
      </pc:sldChg>
      <pc:sldChg chg="delSp modSp setBg delDesignElem">
        <pc:chgData name="Aakanksha Mahajan" userId="c0d0de8a-c394-4616-8847-ee0c0820c416" providerId="ADAL" clId="{AB6A2375-13A9-4B74-9FF7-5CE9CD737CB9}" dt="2019-05-13T04:16:19.434" v="2214" actId="5793"/>
        <pc:sldMkLst>
          <pc:docMk/>
          <pc:sldMk cId="669467994" sldId="272"/>
        </pc:sldMkLst>
        <pc:spChg chg="mod">
          <ac:chgData name="Aakanksha Mahajan" userId="c0d0de8a-c394-4616-8847-ee0c0820c416" providerId="ADAL" clId="{AB6A2375-13A9-4B74-9FF7-5CE9CD737CB9}" dt="2019-05-13T04:03:31.268" v="1886" actId="27636"/>
          <ac:spMkLst>
            <pc:docMk/>
            <pc:sldMk cId="669467994" sldId="272"/>
            <ac:spMk id="2" creationId="{A0E548FC-C7A3-4D14-836E-0CCF13106839}"/>
          </ac:spMkLst>
        </pc:spChg>
        <pc:spChg chg="mod">
          <ac:chgData name="Aakanksha Mahajan" userId="c0d0de8a-c394-4616-8847-ee0c0820c416" providerId="ADAL" clId="{AB6A2375-13A9-4B74-9FF7-5CE9CD737CB9}" dt="2019-05-13T04:16:19.434" v="2214" actId="5793"/>
          <ac:spMkLst>
            <pc:docMk/>
            <pc:sldMk cId="669467994" sldId="272"/>
            <ac:spMk id="3" creationId="{39EF2449-2179-42CF-8A7E-A04A560CE4FC}"/>
          </ac:spMkLst>
        </pc:spChg>
        <pc:spChg chg="del">
          <ac:chgData name="Aakanksha Mahajan" userId="c0d0de8a-c394-4616-8847-ee0c0820c416" providerId="ADAL" clId="{AB6A2375-13A9-4B74-9FF7-5CE9CD737CB9}" dt="2019-05-13T03:59:19.287" v="1770"/>
          <ac:spMkLst>
            <pc:docMk/>
            <pc:sldMk cId="669467994" sldId="272"/>
            <ac:spMk id="9" creationId="{C607803A-4E99-444E-94F7-8785CDDF5849}"/>
          </ac:spMkLst>
        </pc:spChg>
        <pc:spChg chg="del">
          <ac:chgData name="Aakanksha Mahajan" userId="c0d0de8a-c394-4616-8847-ee0c0820c416" providerId="ADAL" clId="{AB6A2375-13A9-4B74-9FF7-5CE9CD737CB9}" dt="2019-05-13T03:59:19.287" v="1770"/>
          <ac:spMkLst>
            <pc:docMk/>
            <pc:sldMk cId="669467994" sldId="272"/>
            <ac:spMk id="11" creationId="{2989BE6A-C309-418E-8ADD-1616A980570D}"/>
          </ac:spMkLst>
        </pc:spChg>
        <pc:picChg chg="mod">
          <ac:chgData name="Aakanksha Mahajan" userId="c0d0de8a-c394-4616-8847-ee0c0820c416" providerId="ADAL" clId="{AB6A2375-13A9-4B74-9FF7-5CE9CD737CB9}" dt="2019-05-13T04:06:36.178" v="1937" actId="1076"/>
          <ac:picMkLst>
            <pc:docMk/>
            <pc:sldMk cId="669467994" sldId="272"/>
            <ac:picMk id="4" creationId="{7FB131DD-EA82-4C01-8EEB-410650B6E9EC}"/>
          </ac:picMkLst>
        </pc:picChg>
      </pc:sldChg>
      <pc:sldChg chg="addSp delSp modSp setBg delDesignElem">
        <pc:chgData name="Aakanksha Mahajan" userId="c0d0de8a-c394-4616-8847-ee0c0820c416" providerId="ADAL" clId="{AB6A2375-13A9-4B74-9FF7-5CE9CD737CB9}" dt="2019-05-13T04:11:53.135" v="2125" actId="1076"/>
        <pc:sldMkLst>
          <pc:docMk/>
          <pc:sldMk cId="240535791" sldId="273"/>
        </pc:sldMkLst>
        <pc:spChg chg="del mod">
          <ac:chgData name="Aakanksha Mahajan" userId="c0d0de8a-c394-4616-8847-ee0c0820c416" providerId="ADAL" clId="{AB6A2375-13A9-4B74-9FF7-5CE9CD737CB9}" dt="2019-05-13T04:11:46.968" v="2123" actId="478"/>
          <ac:spMkLst>
            <pc:docMk/>
            <pc:sldMk cId="240535791" sldId="273"/>
            <ac:spMk id="2" creationId="{874A2F52-8074-4A71-9843-C8C558CBE559}"/>
          </ac:spMkLst>
        </pc:spChg>
        <pc:spChg chg="add del mod">
          <ac:chgData name="Aakanksha Mahajan" userId="c0d0de8a-c394-4616-8847-ee0c0820c416" providerId="ADAL" clId="{AB6A2375-13A9-4B74-9FF7-5CE9CD737CB9}" dt="2019-05-13T04:11:50.090" v="2124" actId="478"/>
          <ac:spMkLst>
            <pc:docMk/>
            <pc:sldMk cId="240535791" sldId="273"/>
            <ac:spMk id="7" creationId="{D9EBC4C3-20C0-4143-B8AF-10654268C02A}"/>
          </ac:spMkLst>
        </pc:spChg>
        <pc:spChg chg="add mod">
          <ac:chgData name="Aakanksha Mahajan" userId="c0d0de8a-c394-4616-8847-ee0c0820c416" providerId="ADAL" clId="{AB6A2375-13A9-4B74-9FF7-5CE9CD737CB9}" dt="2019-05-13T04:11:44.314" v="2122" actId="20577"/>
          <ac:spMkLst>
            <pc:docMk/>
            <pc:sldMk cId="240535791" sldId="273"/>
            <ac:spMk id="12" creationId="{CDDB2FD0-1FF2-430A-B423-9011BD47EED1}"/>
          </ac:spMkLst>
        </pc:spChg>
        <pc:spChg chg="del">
          <ac:chgData name="Aakanksha Mahajan" userId="c0d0de8a-c394-4616-8847-ee0c0820c416" providerId="ADAL" clId="{AB6A2375-13A9-4B74-9FF7-5CE9CD737CB9}" dt="2019-05-13T03:59:19.287" v="1770"/>
          <ac:spMkLst>
            <pc:docMk/>
            <pc:sldMk cId="240535791" sldId="273"/>
            <ac:spMk id="18" creationId="{823AC064-BC96-4F32-8AE1-B2FD38754823}"/>
          </ac:spMkLst>
        </pc:spChg>
        <pc:picChg chg="mod">
          <ac:chgData name="Aakanksha Mahajan" userId="c0d0de8a-c394-4616-8847-ee0c0820c416" providerId="ADAL" clId="{AB6A2375-13A9-4B74-9FF7-5CE9CD737CB9}" dt="2019-05-13T04:11:53.135" v="2125" actId="1076"/>
          <ac:picMkLst>
            <pc:docMk/>
            <pc:sldMk cId="240535791" sldId="273"/>
            <ac:picMk id="10" creationId="{69BB5841-5CEA-42E5-AD61-A24D57365E63}"/>
          </ac:picMkLst>
        </pc:picChg>
        <pc:cxnChg chg="del">
          <ac:chgData name="Aakanksha Mahajan" userId="c0d0de8a-c394-4616-8847-ee0c0820c416" providerId="ADAL" clId="{AB6A2375-13A9-4B74-9FF7-5CE9CD737CB9}" dt="2019-05-13T03:59:19.287" v="1770"/>
          <ac:cxnSpMkLst>
            <pc:docMk/>
            <pc:sldMk cId="240535791" sldId="273"/>
            <ac:cxnSpMk id="20" creationId="{7E7C77BC-7138-40B1-A15B-20F57A494629}"/>
          </ac:cxnSpMkLst>
        </pc:cxnChg>
      </pc:sldChg>
      <pc:sldChg chg="addSp delSp modSp setBg">
        <pc:chgData name="Aakanksha Mahajan" userId="c0d0de8a-c394-4616-8847-ee0c0820c416" providerId="ADAL" clId="{AB6A2375-13A9-4B74-9FF7-5CE9CD737CB9}" dt="2019-05-13T04:11:25.819" v="2093" actId="14100"/>
        <pc:sldMkLst>
          <pc:docMk/>
          <pc:sldMk cId="1842629628" sldId="274"/>
        </pc:sldMkLst>
        <pc:spChg chg="del">
          <ac:chgData name="Aakanksha Mahajan" userId="c0d0de8a-c394-4616-8847-ee0c0820c416" providerId="ADAL" clId="{AB6A2375-13A9-4B74-9FF7-5CE9CD737CB9}" dt="2019-05-13T04:11:10.077" v="2089" actId="478"/>
          <ac:spMkLst>
            <pc:docMk/>
            <pc:sldMk cId="1842629628" sldId="274"/>
            <ac:spMk id="2" creationId="{0757ED2A-01D9-40B1-AD77-1DECC061B9DD}"/>
          </ac:spMkLst>
        </pc:spChg>
        <pc:spChg chg="add mod">
          <ac:chgData name="Aakanksha Mahajan" userId="c0d0de8a-c394-4616-8847-ee0c0820c416" providerId="ADAL" clId="{AB6A2375-13A9-4B74-9FF7-5CE9CD737CB9}" dt="2019-05-13T04:11:18.650" v="2091" actId="1076"/>
          <ac:spMkLst>
            <pc:docMk/>
            <pc:sldMk cId="1842629628" sldId="274"/>
            <ac:spMk id="6" creationId="{E98F464A-C0AB-4D3B-B726-E04E62BD69DD}"/>
          </ac:spMkLst>
        </pc:spChg>
        <pc:spChg chg="add del mod">
          <ac:chgData name="Aakanksha Mahajan" userId="c0d0de8a-c394-4616-8847-ee0c0820c416" providerId="ADAL" clId="{AB6A2375-13A9-4B74-9FF7-5CE9CD737CB9}" dt="2019-05-13T04:11:13.369" v="2090" actId="478"/>
          <ac:spMkLst>
            <pc:docMk/>
            <pc:sldMk cId="1842629628" sldId="274"/>
            <ac:spMk id="7" creationId="{EA659B44-0E79-4182-8F21-63E9F60C32BE}"/>
          </ac:spMkLst>
        </pc:spChg>
        <pc:graphicFrameChg chg="mod">
          <ac:chgData name="Aakanksha Mahajan" userId="c0d0de8a-c394-4616-8847-ee0c0820c416" providerId="ADAL" clId="{AB6A2375-13A9-4B74-9FF7-5CE9CD737CB9}" dt="2019-05-13T04:11:25.819" v="2093" actId="14100"/>
          <ac:graphicFrameMkLst>
            <pc:docMk/>
            <pc:sldMk cId="1842629628" sldId="274"/>
            <ac:graphicFrameMk id="12" creationId="{3A3B0EF4-733B-42E8-B76D-911B7F928484}"/>
          </ac:graphicFrameMkLst>
        </pc:graphicFrameChg>
      </pc:sldChg>
      <pc:sldChg chg="addSp delSp modSp setBg delDesignElem">
        <pc:chgData name="Aakanksha Mahajan" userId="c0d0de8a-c394-4616-8847-ee0c0820c416" providerId="ADAL" clId="{AB6A2375-13A9-4B74-9FF7-5CE9CD737CB9}" dt="2019-05-13T04:12:57.535" v="2177" actId="113"/>
        <pc:sldMkLst>
          <pc:docMk/>
          <pc:sldMk cId="1035072175" sldId="275"/>
        </pc:sldMkLst>
        <pc:spChg chg="del mod">
          <ac:chgData name="Aakanksha Mahajan" userId="c0d0de8a-c394-4616-8847-ee0c0820c416" providerId="ADAL" clId="{AB6A2375-13A9-4B74-9FF7-5CE9CD737CB9}" dt="2019-05-13T04:12:18.852" v="2166" actId="478"/>
          <ac:spMkLst>
            <pc:docMk/>
            <pc:sldMk cId="1035072175" sldId="275"/>
            <ac:spMk id="2" creationId="{874A2F52-8074-4A71-9843-C8C558CBE559}"/>
          </ac:spMkLst>
        </pc:spChg>
        <pc:spChg chg="mod">
          <ac:chgData name="Aakanksha Mahajan" userId="c0d0de8a-c394-4616-8847-ee0c0820c416" providerId="ADAL" clId="{AB6A2375-13A9-4B74-9FF7-5CE9CD737CB9}" dt="2019-05-13T04:12:57.535" v="2177" actId="113"/>
          <ac:spMkLst>
            <pc:docMk/>
            <pc:sldMk cId="1035072175" sldId="275"/>
            <ac:spMk id="3" creationId="{B72DAF0C-EB65-457A-9179-FB065FD2EB48}"/>
          </ac:spMkLst>
        </pc:spChg>
        <pc:spChg chg="add del mod">
          <ac:chgData name="Aakanksha Mahajan" userId="c0d0de8a-c394-4616-8847-ee0c0820c416" providerId="ADAL" clId="{AB6A2375-13A9-4B74-9FF7-5CE9CD737CB9}" dt="2019-05-13T04:12:21.083" v="2167" actId="478"/>
          <ac:spMkLst>
            <pc:docMk/>
            <pc:sldMk cId="1035072175" sldId="275"/>
            <ac:spMk id="5" creationId="{562C0C85-C428-4EF6-9CD3-1EFC74CAAF53}"/>
          </ac:spMkLst>
        </pc:spChg>
        <pc:spChg chg="add mod">
          <ac:chgData name="Aakanksha Mahajan" userId="c0d0de8a-c394-4616-8847-ee0c0820c416" providerId="ADAL" clId="{AB6A2375-13A9-4B74-9FF7-5CE9CD737CB9}" dt="2019-05-13T04:12:38.324" v="2170" actId="1076"/>
          <ac:spMkLst>
            <pc:docMk/>
            <pc:sldMk cId="1035072175" sldId="275"/>
            <ac:spMk id="7" creationId="{2879920B-0871-4D18-AB71-753B6BF3BF4C}"/>
          </ac:spMkLst>
        </pc:spChg>
        <pc:spChg chg="del">
          <ac:chgData name="Aakanksha Mahajan" userId="c0d0de8a-c394-4616-8847-ee0c0820c416" providerId="ADAL" clId="{AB6A2375-13A9-4B74-9FF7-5CE9CD737CB9}" dt="2019-05-13T03:59:19.287" v="1770"/>
          <ac:spMkLst>
            <pc:docMk/>
            <pc:sldMk cId="1035072175" sldId="275"/>
            <ac:spMk id="11" creationId="{823AC064-BC96-4F32-8AE1-B2FD38754823}"/>
          </ac:spMkLst>
        </pc:spChg>
        <pc:picChg chg="mod">
          <ac:chgData name="Aakanksha Mahajan" userId="c0d0de8a-c394-4616-8847-ee0c0820c416" providerId="ADAL" clId="{AB6A2375-13A9-4B74-9FF7-5CE9CD737CB9}" dt="2019-05-13T04:12:52.262" v="2176" actId="1076"/>
          <ac:picMkLst>
            <pc:docMk/>
            <pc:sldMk cId="1035072175" sldId="275"/>
            <ac:picMk id="6" creationId="{77447E79-D2FD-4EAE-917D-03118992B1C0}"/>
          </ac:picMkLst>
        </pc:picChg>
        <pc:cxnChg chg="del">
          <ac:chgData name="Aakanksha Mahajan" userId="c0d0de8a-c394-4616-8847-ee0c0820c416" providerId="ADAL" clId="{AB6A2375-13A9-4B74-9FF7-5CE9CD737CB9}" dt="2019-05-13T03:59:19.287" v="1770"/>
          <ac:cxnSpMkLst>
            <pc:docMk/>
            <pc:sldMk cId="1035072175" sldId="275"/>
            <ac:cxnSpMk id="13" creationId="{7E7C77BC-7138-40B1-A15B-20F57A494629}"/>
          </ac:cxnSpMkLst>
        </pc:cxnChg>
      </pc:sldChg>
      <pc:sldChg chg="addSp delSp modSp setBg">
        <pc:chgData name="Aakanksha Mahajan" userId="c0d0de8a-c394-4616-8847-ee0c0820c416" providerId="ADAL" clId="{AB6A2375-13A9-4B74-9FF7-5CE9CD737CB9}" dt="2019-05-13T04:23:21.637" v="2283" actId="20577"/>
        <pc:sldMkLst>
          <pc:docMk/>
          <pc:sldMk cId="24823019" sldId="276"/>
        </pc:sldMkLst>
        <pc:spChg chg="del">
          <ac:chgData name="Aakanksha Mahajan" userId="c0d0de8a-c394-4616-8847-ee0c0820c416" providerId="ADAL" clId="{AB6A2375-13A9-4B74-9FF7-5CE9CD737CB9}" dt="2019-05-13T04:23:13.635" v="2280" actId="478"/>
          <ac:spMkLst>
            <pc:docMk/>
            <pc:sldMk cId="24823019" sldId="276"/>
            <ac:spMk id="2" creationId="{D9214455-70F0-4E42-A89A-119943909C6B}"/>
          </ac:spMkLst>
        </pc:spChg>
        <pc:spChg chg="add mod">
          <ac:chgData name="Aakanksha Mahajan" userId="c0d0de8a-c394-4616-8847-ee0c0820c416" providerId="ADAL" clId="{AB6A2375-13A9-4B74-9FF7-5CE9CD737CB9}" dt="2019-05-13T04:23:21.637" v="2283" actId="20577"/>
          <ac:spMkLst>
            <pc:docMk/>
            <pc:sldMk cId="24823019" sldId="276"/>
            <ac:spMk id="5" creationId="{74C8FCED-4C62-44AA-A149-EB4E4F195A32}"/>
          </ac:spMkLst>
        </pc:spChg>
        <pc:spChg chg="add del mod">
          <ac:chgData name="Aakanksha Mahajan" userId="c0d0de8a-c394-4616-8847-ee0c0820c416" providerId="ADAL" clId="{AB6A2375-13A9-4B74-9FF7-5CE9CD737CB9}" dt="2019-05-13T04:23:16.614" v="2281" actId="478"/>
          <ac:spMkLst>
            <pc:docMk/>
            <pc:sldMk cId="24823019" sldId="276"/>
            <ac:spMk id="7" creationId="{AB39B1EC-24AE-4F56-86B3-6D0BE67121E2}"/>
          </ac:spMkLst>
        </pc:spChg>
        <pc:picChg chg="mod">
          <ac:chgData name="Aakanksha Mahajan" userId="c0d0de8a-c394-4616-8847-ee0c0820c416" providerId="ADAL" clId="{AB6A2375-13A9-4B74-9FF7-5CE9CD737CB9}" dt="2019-05-13T04:23:02.700" v="2257" actId="1076"/>
          <ac:picMkLst>
            <pc:docMk/>
            <pc:sldMk cId="24823019" sldId="276"/>
            <ac:picMk id="4" creationId="{2FC31604-A923-4BD0-A465-6E4725FD1E1F}"/>
          </ac:picMkLst>
        </pc:picChg>
      </pc:sldChg>
      <pc:sldChg chg="addSp delSp modSp setBg">
        <pc:chgData name="Aakanksha Mahajan" userId="c0d0de8a-c394-4616-8847-ee0c0820c416" providerId="ADAL" clId="{AB6A2375-13A9-4B74-9FF7-5CE9CD737CB9}" dt="2019-05-13T04:23:47.439" v="2329" actId="478"/>
        <pc:sldMkLst>
          <pc:docMk/>
          <pc:sldMk cId="2051486590" sldId="277"/>
        </pc:sldMkLst>
        <pc:spChg chg="del">
          <ac:chgData name="Aakanksha Mahajan" userId="c0d0de8a-c394-4616-8847-ee0c0820c416" providerId="ADAL" clId="{AB6A2375-13A9-4B74-9FF7-5CE9CD737CB9}" dt="2019-05-13T04:23:43.873" v="2328" actId="478"/>
          <ac:spMkLst>
            <pc:docMk/>
            <pc:sldMk cId="2051486590" sldId="277"/>
            <ac:spMk id="2" creationId="{D9214455-70F0-4E42-A89A-119943909C6B}"/>
          </ac:spMkLst>
        </pc:spChg>
        <pc:spChg chg="add mod">
          <ac:chgData name="Aakanksha Mahajan" userId="c0d0de8a-c394-4616-8847-ee0c0820c416" providerId="ADAL" clId="{AB6A2375-13A9-4B74-9FF7-5CE9CD737CB9}" dt="2019-05-13T04:23:37.307" v="2326" actId="20577"/>
          <ac:spMkLst>
            <pc:docMk/>
            <pc:sldMk cId="2051486590" sldId="277"/>
            <ac:spMk id="5" creationId="{D5B9C9BB-BB89-4414-9DE1-872028CAFF8C}"/>
          </ac:spMkLst>
        </pc:spChg>
        <pc:spChg chg="add del mod">
          <ac:chgData name="Aakanksha Mahajan" userId="c0d0de8a-c394-4616-8847-ee0c0820c416" providerId="ADAL" clId="{AB6A2375-13A9-4B74-9FF7-5CE9CD737CB9}" dt="2019-05-13T04:23:47.439" v="2329" actId="478"/>
          <ac:spMkLst>
            <pc:docMk/>
            <pc:sldMk cId="2051486590" sldId="277"/>
            <ac:spMk id="7" creationId="{5121B0CF-651D-4D63-91FF-2039896FF1F8}"/>
          </ac:spMkLst>
        </pc:spChg>
        <pc:picChg chg="mod">
          <ac:chgData name="Aakanksha Mahajan" userId="c0d0de8a-c394-4616-8847-ee0c0820c416" providerId="ADAL" clId="{AB6A2375-13A9-4B74-9FF7-5CE9CD737CB9}" dt="2019-05-13T04:23:40.850" v="2327" actId="1076"/>
          <ac:picMkLst>
            <pc:docMk/>
            <pc:sldMk cId="2051486590" sldId="277"/>
            <ac:picMk id="4" creationId="{239647C5-9EEE-4AC3-BB7A-1D19CA2C7D38}"/>
          </ac:picMkLst>
        </pc:picChg>
      </pc:sldChg>
      <pc:sldChg chg="addSp delSp modSp setBg">
        <pc:chgData name="Aakanksha Mahajan" userId="c0d0de8a-c394-4616-8847-ee0c0820c416" providerId="ADAL" clId="{AB6A2375-13A9-4B74-9FF7-5CE9CD737CB9}" dt="2019-05-13T04:24:38.580" v="2342" actId="478"/>
        <pc:sldMkLst>
          <pc:docMk/>
          <pc:sldMk cId="3240065105" sldId="278"/>
        </pc:sldMkLst>
        <pc:spChg chg="del mod">
          <ac:chgData name="Aakanksha Mahajan" userId="c0d0de8a-c394-4616-8847-ee0c0820c416" providerId="ADAL" clId="{AB6A2375-13A9-4B74-9FF7-5CE9CD737CB9}" dt="2019-05-13T04:24:06.980" v="2334" actId="478"/>
          <ac:spMkLst>
            <pc:docMk/>
            <pc:sldMk cId="3240065105" sldId="278"/>
            <ac:spMk id="2" creationId="{D9214455-70F0-4E42-A89A-119943909C6B}"/>
          </ac:spMkLst>
        </pc:spChg>
        <pc:spChg chg="add del">
          <ac:chgData name="Aakanksha Mahajan" userId="c0d0de8a-c394-4616-8847-ee0c0820c416" providerId="ADAL" clId="{AB6A2375-13A9-4B74-9FF7-5CE9CD737CB9}" dt="2019-05-13T04:23:53.909" v="2331"/>
          <ac:spMkLst>
            <pc:docMk/>
            <pc:sldMk cId="3240065105" sldId="278"/>
            <ac:spMk id="5" creationId="{5D36F324-1253-4918-AB61-F47FD1877781}"/>
          </ac:spMkLst>
        </pc:spChg>
        <pc:spChg chg="add del">
          <ac:chgData name="Aakanksha Mahajan" userId="c0d0de8a-c394-4616-8847-ee0c0820c416" providerId="ADAL" clId="{AB6A2375-13A9-4B74-9FF7-5CE9CD737CB9}" dt="2019-05-13T04:24:38.580" v="2342" actId="478"/>
          <ac:spMkLst>
            <pc:docMk/>
            <pc:sldMk cId="3240065105" sldId="278"/>
            <ac:spMk id="6" creationId="{F822D00A-C2CC-41E2-ADA0-2658E6773048}"/>
          </ac:spMkLst>
        </pc:spChg>
        <pc:spChg chg="add del mod">
          <ac:chgData name="Aakanksha Mahajan" userId="c0d0de8a-c394-4616-8847-ee0c0820c416" providerId="ADAL" clId="{AB6A2375-13A9-4B74-9FF7-5CE9CD737CB9}" dt="2019-05-13T04:24:08.810" v="2335" actId="478"/>
          <ac:spMkLst>
            <pc:docMk/>
            <pc:sldMk cId="3240065105" sldId="278"/>
            <ac:spMk id="8" creationId="{77F13CC2-9EB1-41C1-A796-283C88900C7E}"/>
          </ac:spMkLst>
        </pc:spChg>
        <pc:spChg chg="add">
          <ac:chgData name="Aakanksha Mahajan" userId="c0d0de8a-c394-4616-8847-ee0c0820c416" providerId="ADAL" clId="{AB6A2375-13A9-4B74-9FF7-5CE9CD737CB9}" dt="2019-05-13T04:24:36.185" v="2341"/>
          <ac:spMkLst>
            <pc:docMk/>
            <pc:sldMk cId="3240065105" sldId="278"/>
            <ac:spMk id="9" creationId="{DFF95A75-0894-45F4-B99F-E7D8D78F673D}"/>
          </ac:spMkLst>
        </pc:spChg>
        <pc:picChg chg="mod">
          <ac:chgData name="Aakanksha Mahajan" userId="c0d0de8a-c394-4616-8847-ee0c0820c416" providerId="ADAL" clId="{AB6A2375-13A9-4B74-9FF7-5CE9CD737CB9}" dt="2019-05-13T04:24:12.847" v="2336" actId="1076"/>
          <ac:picMkLst>
            <pc:docMk/>
            <pc:sldMk cId="3240065105" sldId="278"/>
            <ac:picMk id="4" creationId="{59E94209-0C2A-4F2D-AA8D-BE075B3E1543}"/>
          </ac:picMkLst>
        </pc:picChg>
      </pc:sldChg>
      <pc:sldChg chg="addSp delSp modSp setBg">
        <pc:chgData name="Aakanksha Mahajan" userId="c0d0de8a-c394-4616-8847-ee0c0820c416" providerId="ADAL" clId="{AB6A2375-13A9-4B74-9FF7-5CE9CD737CB9}" dt="2019-05-13T04:24:46.116" v="2345"/>
        <pc:sldMkLst>
          <pc:docMk/>
          <pc:sldMk cId="1795711801" sldId="279"/>
        </pc:sldMkLst>
        <pc:spChg chg="del mod">
          <ac:chgData name="Aakanksha Mahajan" userId="c0d0de8a-c394-4616-8847-ee0c0820c416" providerId="ADAL" clId="{AB6A2375-13A9-4B74-9FF7-5CE9CD737CB9}" dt="2019-05-13T04:24:27.561" v="2340" actId="478"/>
          <ac:spMkLst>
            <pc:docMk/>
            <pc:sldMk cId="1795711801" sldId="279"/>
            <ac:spMk id="2" creationId="{D9214455-70F0-4E42-A89A-119943909C6B}"/>
          </ac:spMkLst>
        </pc:spChg>
        <pc:spChg chg="add del mod">
          <ac:chgData name="Aakanksha Mahajan" userId="c0d0de8a-c394-4616-8847-ee0c0820c416" providerId="ADAL" clId="{AB6A2375-13A9-4B74-9FF7-5CE9CD737CB9}" dt="2019-05-13T04:24:45.365" v="2344" actId="478"/>
          <ac:spMkLst>
            <pc:docMk/>
            <pc:sldMk cId="1795711801" sldId="279"/>
            <ac:spMk id="5" creationId="{A4AFC763-28B9-4EA8-B137-39F9B0EB070F}"/>
          </ac:spMkLst>
        </pc:spChg>
        <pc:spChg chg="add">
          <ac:chgData name="Aakanksha Mahajan" userId="c0d0de8a-c394-4616-8847-ee0c0820c416" providerId="ADAL" clId="{AB6A2375-13A9-4B74-9FF7-5CE9CD737CB9}" dt="2019-05-13T04:24:46.116" v="2345"/>
          <ac:spMkLst>
            <pc:docMk/>
            <pc:sldMk cId="1795711801" sldId="279"/>
            <ac:spMk id="6" creationId="{893A073B-2715-4A89-A83A-008F4D6E013C}"/>
          </ac:spMkLst>
        </pc:spChg>
        <pc:picChg chg="mod">
          <ac:chgData name="Aakanksha Mahajan" userId="c0d0de8a-c394-4616-8847-ee0c0820c416" providerId="ADAL" clId="{AB6A2375-13A9-4B74-9FF7-5CE9CD737CB9}" dt="2019-05-13T04:24:20.620" v="2338" actId="1076"/>
          <ac:picMkLst>
            <pc:docMk/>
            <pc:sldMk cId="1795711801" sldId="279"/>
            <ac:picMk id="4" creationId="{D5EF2E01-3121-4823-8425-437E32D23A8E}"/>
          </ac:picMkLst>
        </pc:picChg>
      </pc:sldChg>
      <pc:sldChg chg="addSp delSp modSp setBg">
        <pc:chgData name="Aakanksha Mahajan" userId="c0d0de8a-c394-4616-8847-ee0c0820c416" providerId="ADAL" clId="{AB6A2375-13A9-4B74-9FF7-5CE9CD737CB9}" dt="2019-05-13T21:40:06.617" v="2845" actId="27636"/>
        <pc:sldMkLst>
          <pc:docMk/>
          <pc:sldMk cId="268124641" sldId="280"/>
        </pc:sldMkLst>
        <pc:spChg chg="mod">
          <ac:chgData name="Aakanksha Mahajan" userId="c0d0de8a-c394-4616-8847-ee0c0820c416" providerId="ADAL" clId="{AB6A2375-13A9-4B74-9FF7-5CE9CD737CB9}" dt="2019-05-13T21:39:55.248" v="2842" actId="1076"/>
          <ac:spMkLst>
            <pc:docMk/>
            <pc:sldMk cId="268124641" sldId="280"/>
            <ac:spMk id="2" creationId="{1E0F1DDA-B3BA-4D63-84E7-F18021223FAD}"/>
          </ac:spMkLst>
        </pc:spChg>
        <pc:spChg chg="del">
          <ac:chgData name="Aakanksha Mahajan" userId="c0d0de8a-c394-4616-8847-ee0c0820c416" providerId="ADAL" clId="{AB6A2375-13A9-4B74-9FF7-5CE9CD737CB9}" dt="2019-05-13T04:24:58.700" v="2348" actId="478"/>
          <ac:spMkLst>
            <pc:docMk/>
            <pc:sldMk cId="268124641" sldId="280"/>
            <ac:spMk id="2" creationId="{D9214455-70F0-4E42-A89A-119943909C6B}"/>
          </ac:spMkLst>
        </pc:spChg>
        <pc:spChg chg="mod">
          <ac:chgData name="Aakanksha Mahajan" userId="c0d0de8a-c394-4616-8847-ee0c0820c416" providerId="ADAL" clId="{AB6A2375-13A9-4B74-9FF7-5CE9CD737CB9}" dt="2019-05-13T21:39:55.248" v="2842" actId="1076"/>
          <ac:spMkLst>
            <pc:docMk/>
            <pc:sldMk cId="268124641" sldId="280"/>
            <ac:spMk id="3" creationId="{1AFEBDCF-7A0E-43DE-B53D-BC89149D075C}"/>
          </ac:spMkLst>
        </pc:spChg>
        <pc:spChg chg="add mod">
          <ac:chgData name="Aakanksha Mahajan" userId="c0d0de8a-c394-4616-8847-ee0c0820c416" providerId="ADAL" clId="{AB6A2375-13A9-4B74-9FF7-5CE9CD737CB9}" dt="2019-05-13T21:40:06.617" v="2845" actId="27636"/>
          <ac:spMkLst>
            <pc:docMk/>
            <pc:sldMk cId="268124641" sldId="280"/>
            <ac:spMk id="5" creationId="{DF4A8AFD-6AE7-456D-88C7-63E893D4E3AE}"/>
          </ac:spMkLst>
        </pc:spChg>
        <pc:spChg chg="add del mod">
          <ac:chgData name="Aakanksha Mahajan" userId="c0d0de8a-c394-4616-8847-ee0c0820c416" providerId="ADAL" clId="{AB6A2375-13A9-4B74-9FF7-5CE9CD737CB9}" dt="2019-05-13T04:25:00.428" v="2349" actId="478"/>
          <ac:spMkLst>
            <pc:docMk/>
            <pc:sldMk cId="268124641" sldId="280"/>
            <ac:spMk id="7" creationId="{4A01F9E1-04CA-4973-BCD4-10D1088C5C06}"/>
          </ac:spMkLst>
        </pc:spChg>
        <pc:picChg chg="mod">
          <ac:chgData name="Aakanksha Mahajan" userId="c0d0de8a-c394-4616-8847-ee0c0820c416" providerId="ADAL" clId="{AB6A2375-13A9-4B74-9FF7-5CE9CD737CB9}" dt="2019-05-13T21:39:55.248" v="2842" actId="1076"/>
          <ac:picMkLst>
            <pc:docMk/>
            <pc:sldMk cId="268124641" sldId="280"/>
            <ac:picMk id="4" creationId="{DF34945D-5311-49F0-B3E3-205EA08F9E03}"/>
          </ac:picMkLst>
        </pc:picChg>
      </pc:sldChg>
      <pc:sldChg chg="addSp delSp modSp setBg">
        <pc:chgData name="Aakanksha Mahajan" userId="c0d0de8a-c394-4616-8847-ee0c0820c416" providerId="ADAL" clId="{AB6A2375-13A9-4B74-9FF7-5CE9CD737CB9}" dt="2019-05-13T04:25:28.659" v="2363" actId="14100"/>
        <pc:sldMkLst>
          <pc:docMk/>
          <pc:sldMk cId="2699357261" sldId="281"/>
        </pc:sldMkLst>
        <pc:spChg chg="del">
          <ac:chgData name="Aakanksha Mahajan" userId="c0d0de8a-c394-4616-8847-ee0c0820c416" providerId="ADAL" clId="{AB6A2375-13A9-4B74-9FF7-5CE9CD737CB9}" dt="2019-05-13T04:25:18.136" v="2360" actId="478"/>
          <ac:spMkLst>
            <pc:docMk/>
            <pc:sldMk cId="2699357261" sldId="281"/>
            <ac:spMk id="2" creationId="{D9214455-70F0-4E42-A89A-119943909C6B}"/>
          </ac:spMkLst>
        </pc:spChg>
        <pc:spChg chg="add mod">
          <ac:chgData name="Aakanksha Mahajan" userId="c0d0de8a-c394-4616-8847-ee0c0820c416" providerId="ADAL" clId="{AB6A2375-13A9-4B74-9FF7-5CE9CD737CB9}" dt="2019-05-13T04:25:14.300" v="2359" actId="20577"/>
          <ac:spMkLst>
            <pc:docMk/>
            <pc:sldMk cId="2699357261" sldId="281"/>
            <ac:spMk id="5" creationId="{63FDFD72-3E5A-4BC9-AC45-6DBECA6F4B16}"/>
          </ac:spMkLst>
        </pc:spChg>
        <pc:spChg chg="add del mod">
          <ac:chgData name="Aakanksha Mahajan" userId="c0d0de8a-c394-4616-8847-ee0c0820c416" providerId="ADAL" clId="{AB6A2375-13A9-4B74-9FF7-5CE9CD737CB9}" dt="2019-05-13T04:25:19.846" v="2361" actId="478"/>
          <ac:spMkLst>
            <pc:docMk/>
            <pc:sldMk cId="2699357261" sldId="281"/>
            <ac:spMk id="7" creationId="{80B2FD6A-5F8A-4116-A889-317AB4D8F1B7}"/>
          </ac:spMkLst>
        </pc:spChg>
        <pc:picChg chg="mod">
          <ac:chgData name="Aakanksha Mahajan" userId="c0d0de8a-c394-4616-8847-ee0c0820c416" providerId="ADAL" clId="{AB6A2375-13A9-4B74-9FF7-5CE9CD737CB9}" dt="2019-05-13T04:25:28.659" v="2363" actId="14100"/>
          <ac:picMkLst>
            <pc:docMk/>
            <pc:sldMk cId="2699357261" sldId="281"/>
            <ac:picMk id="4" creationId="{5DB4F134-FEC9-4139-8EA7-D01A085F0F41}"/>
          </ac:picMkLst>
        </pc:picChg>
      </pc:sldChg>
      <pc:sldChg chg="addSp delSp modSp setBg">
        <pc:chgData name="Aakanksha Mahajan" userId="c0d0de8a-c394-4616-8847-ee0c0820c416" providerId="ADAL" clId="{AB6A2375-13A9-4B74-9FF7-5CE9CD737CB9}" dt="2019-05-13T04:26:58.247" v="2452" actId="14100"/>
        <pc:sldMkLst>
          <pc:docMk/>
          <pc:sldMk cId="420501440" sldId="282"/>
        </pc:sldMkLst>
        <pc:spChg chg="del mod">
          <ac:chgData name="Aakanksha Mahajan" userId="c0d0de8a-c394-4616-8847-ee0c0820c416" providerId="ADAL" clId="{AB6A2375-13A9-4B74-9FF7-5CE9CD737CB9}" dt="2019-05-13T04:26:49.687" v="2449" actId="478"/>
          <ac:spMkLst>
            <pc:docMk/>
            <pc:sldMk cId="420501440" sldId="282"/>
            <ac:spMk id="2" creationId="{D9214455-70F0-4E42-A89A-119943909C6B}"/>
          </ac:spMkLst>
        </pc:spChg>
        <pc:spChg chg="add mod">
          <ac:chgData name="Aakanksha Mahajan" userId="c0d0de8a-c394-4616-8847-ee0c0820c416" providerId="ADAL" clId="{AB6A2375-13A9-4B74-9FF7-5CE9CD737CB9}" dt="2019-05-13T04:26:44.832" v="2447" actId="20577"/>
          <ac:spMkLst>
            <pc:docMk/>
            <pc:sldMk cId="420501440" sldId="282"/>
            <ac:spMk id="5" creationId="{54423298-54FE-4927-AF3F-A7E27F6618B1}"/>
          </ac:spMkLst>
        </pc:spChg>
        <pc:spChg chg="add del mod">
          <ac:chgData name="Aakanksha Mahajan" userId="c0d0de8a-c394-4616-8847-ee0c0820c416" providerId="ADAL" clId="{AB6A2375-13A9-4B74-9FF7-5CE9CD737CB9}" dt="2019-05-13T04:26:52.859" v="2450" actId="478"/>
          <ac:spMkLst>
            <pc:docMk/>
            <pc:sldMk cId="420501440" sldId="282"/>
            <ac:spMk id="7" creationId="{2CD23527-CEFF-4660-A8A2-9476C2370192}"/>
          </ac:spMkLst>
        </pc:spChg>
        <pc:picChg chg="mod">
          <ac:chgData name="Aakanksha Mahajan" userId="c0d0de8a-c394-4616-8847-ee0c0820c416" providerId="ADAL" clId="{AB6A2375-13A9-4B74-9FF7-5CE9CD737CB9}" dt="2019-05-13T04:26:58.247" v="2452" actId="14100"/>
          <ac:picMkLst>
            <pc:docMk/>
            <pc:sldMk cId="420501440" sldId="282"/>
            <ac:picMk id="4" creationId="{66C3BF3D-E2B3-481F-BA21-FC5151581667}"/>
          </ac:picMkLst>
        </pc:picChg>
      </pc:sldChg>
      <pc:sldChg chg="del setBg">
        <pc:chgData name="Aakanksha Mahajan" userId="c0d0de8a-c394-4616-8847-ee0c0820c416" providerId="ADAL" clId="{AB6A2375-13A9-4B74-9FF7-5CE9CD737CB9}" dt="2019-05-13T04:25:44.004" v="2364" actId="2696"/>
        <pc:sldMkLst>
          <pc:docMk/>
          <pc:sldMk cId="672877273" sldId="283"/>
        </pc:sldMkLst>
      </pc:sldChg>
      <pc:sldChg chg="addSp delSp modSp setBg">
        <pc:chgData name="Aakanksha Mahajan" userId="c0d0de8a-c394-4616-8847-ee0c0820c416" providerId="ADAL" clId="{AB6A2375-13A9-4B74-9FF7-5CE9CD737CB9}" dt="2019-05-13T04:27:30.470" v="2491" actId="1076"/>
        <pc:sldMkLst>
          <pc:docMk/>
          <pc:sldMk cId="4231478043" sldId="284"/>
        </pc:sldMkLst>
        <pc:spChg chg="del">
          <ac:chgData name="Aakanksha Mahajan" userId="c0d0de8a-c394-4616-8847-ee0c0820c416" providerId="ADAL" clId="{AB6A2375-13A9-4B74-9FF7-5CE9CD737CB9}" dt="2019-05-13T04:27:19.461" v="2487" actId="478"/>
          <ac:spMkLst>
            <pc:docMk/>
            <pc:sldMk cId="4231478043" sldId="284"/>
            <ac:spMk id="2" creationId="{2BD5EC94-CD8B-40E6-8903-FD6FA00F9F29}"/>
          </ac:spMkLst>
        </pc:spChg>
        <pc:spChg chg="add mod">
          <ac:chgData name="Aakanksha Mahajan" userId="c0d0de8a-c394-4616-8847-ee0c0820c416" providerId="ADAL" clId="{AB6A2375-13A9-4B74-9FF7-5CE9CD737CB9}" dt="2019-05-13T04:27:16.248" v="2486" actId="20577"/>
          <ac:spMkLst>
            <pc:docMk/>
            <pc:sldMk cId="4231478043" sldId="284"/>
            <ac:spMk id="5" creationId="{85911101-379C-45F4-A0E8-D9C64F2CB6AC}"/>
          </ac:spMkLst>
        </pc:spChg>
        <pc:spChg chg="add del mod">
          <ac:chgData name="Aakanksha Mahajan" userId="c0d0de8a-c394-4616-8847-ee0c0820c416" providerId="ADAL" clId="{AB6A2375-13A9-4B74-9FF7-5CE9CD737CB9}" dt="2019-05-13T04:27:20.961" v="2488" actId="478"/>
          <ac:spMkLst>
            <pc:docMk/>
            <pc:sldMk cId="4231478043" sldId="284"/>
            <ac:spMk id="7" creationId="{96CF3294-D171-4715-9891-C75261B2CB8A}"/>
          </ac:spMkLst>
        </pc:spChg>
        <pc:picChg chg="mod">
          <ac:chgData name="Aakanksha Mahajan" userId="c0d0de8a-c394-4616-8847-ee0c0820c416" providerId="ADAL" clId="{AB6A2375-13A9-4B74-9FF7-5CE9CD737CB9}" dt="2019-05-13T04:27:30.470" v="2491" actId="1076"/>
          <ac:picMkLst>
            <pc:docMk/>
            <pc:sldMk cId="4231478043" sldId="284"/>
            <ac:picMk id="4" creationId="{CF14038B-D696-49B6-B34E-44F4BCEE8281}"/>
          </ac:picMkLst>
        </pc:picChg>
      </pc:sldChg>
      <pc:sldChg chg="del setBg">
        <pc:chgData name="Aakanksha Mahajan" userId="c0d0de8a-c394-4616-8847-ee0c0820c416" providerId="ADAL" clId="{AB6A2375-13A9-4B74-9FF7-5CE9CD737CB9}" dt="2019-05-13T04:27:38" v="2492" actId="2696"/>
        <pc:sldMkLst>
          <pc:docMk/>
          <pc:sldMk cId="4131097362" sldId="285"/>
        </pc:sldMkLst>
      </pc:sldChg>
      <pc:sldChg chg="addSp delSp modSp setBg">
        <pc:chgData name="Aakanksha Mahajan" userId="c0d0de8a-c394-4616-8847-ee0c0820c416" providerId="ADAL" clId="{AB6A2375-13A9-4B74-9FF7-5CE9CD737CB9}" dt="2019-05-13T04:28:31.199" v="2502" actId="403"/>
        <pc:sldMkLst>
          <pc:docMk/>
          <pc:sldMk cId="331794015" sldId="286"/>
        </pc:sldMkLst>
        <pc:spChg chg="del mod">
          <ac:chgData name="Aakanksha Mahajan" userId="c0d0de8a-c394-4616-8847-ee0c0820c416" providerId="ADAL" clId="{AB6A2375-13A9-4B74-9FF7-5CE9CD737CB9}" dt="2019-05-13T04:26:09.317" v="2392" actId="478"/>
          <ac:spMkLst>
            <pc:docMk/>
            <pc:sldMk cId="331794015" sldId="286"/>
            <ac:spMk id="2" creationId="{1584DD65-C4DA-4225-B546-C4115B8C404D}"/>
          </ac:spMkLst>
        </pc:spChg>
        <pc:spChg chg="mod">
          <ac:chgData name="Aakanksha Mahajan" userId="c0d0de8a-c394-4616-8847-ee0c0820c416" providerId="ADAL" clId="{AB6A2375-13A9-4B74-9FF7-5CE9CD737CB9}" dt="2019-05-13T04:28:31.199" v="2502" actId="403"/>
          <ac:spMkLst>
            <pc:docMk/>
            <pc:sldMk cId="331794015" sldId="286"/>
            <ac:spMk id="3" creationId="{A6E14880-547D-4050-9AB6-7B6436416E21}"/>
          </ac:spMkLst>
        </pc:spChg>
        <pc:spChg chg="add mod">
          <ac:chgData name="Aakanksha Mahajan" userId="c0d0de8a-c394-4616-8847-ee0c0820c416" providerId="ADAL" clId="{AB6A2375-13A9-4B74-9FF7-5CE9CD737CB9}" dt="2019-05-13T04:26:13.402" v="2393" actId="14100"/>
          <ac:spMkLst>
            <pc:docMk/>
            <pc:sldMk cId="331794015" sldId="286"/>
            <ac:spMk id="4" creationId="{D4D92DDA-952F-4F86-9999-811F1471B646}"/>
          </ac:spMkLst>
        </pc:spChg>
        <pc:spChg chg="add del mod">
          <ac:chgData name="Aakanksha Mahajan" userId="c0d0de8a-c394-4616-8847-ee0c0820c416" providerId="ADAL" clId="{AB6A2375-13A9-4B74-9FF7-5CE9CD737CB9}" dt="2019-05-13T04:26:15.917" v="2394" actId="478"/>
          <ac:spMkLst>
            <pc:docMk/>
            <pc:sldMk cId="331794015" sldId="286"/>
            <ac:spMk id="6" creationId="{7DB20FCC-FE5C-4D64-8B20-3E608CCA61BA}"/>
          </ac:spMkLst>
        </pc:spChg>
      </pc:sldChg>
      <pc:sldChg chg="delSp">
        <pc:chgData name="Aakanksha Mahajan" userId="c0d0de8a-c394-4616-8847-ee0c0820c416" providerId="ADAL" clId="{AB6A2375-13A9-4B74-9FF7-5CE9CD737CB9}" dt="2019-05-13T14:18:59.767" v="2510" actId="478"/>
        <pc:sldMkLst>
          <pc:docMk/>
          <pc:sldMk cId="1346429256" sldId="287"/>
        </pc:sldMkLst>
        <pc:spChg chg="del">
          <ac:chgData name="Aakanksha Mahajan" userId="c0d0de8a-c394-4616-8847-ee0c0820c416" providerId="ADAL" clId="{AB6A2375-13A9-4B74-9FF7-5CE9CD737CB9}" dt="2019-05-13T14:18:59.767" v="2510" actId="478"/>
          <ac:spMkLst>
            <pc:docMk/>
            <pc:sldMk cId="1346429256" sldId="287"/>
            <ac:spMk id="3" creationId="{EA4084C4-1BDD-4DC7-949B-F2F6F487431C}"/>
          </ac:spMkLst>
        </pc:spChg>
      </pc:sldChg>
      <pc:sldChg chg="addSp delSp add del setBg delDesignElem">
        <pc:chgData name="Aakanksha Mahajan" userId="c0d0de8a-c394-4616-8847-ee0c0820c416" providerId="ADAL" clId="{AB6A2375-13A9-4B74-9FF7-5CE9CD737CB9}" dt="2019-05-13T04:09:07.199" v="1978"/>
        <pc:sldMkLst>
          <pc:docMk/>
          <pc:sldMk cId="3834707682" sldId="287"/>
        </pc:sldMkLst>
        <pc:spChg chg="add del">
          <ac:chgData name="Aakanksha Mahajan" userId="c0d0de8a-c394-4616-8847-ee0c0820c416" providerId="ADAL" clId="{AB6A2375-13A9-4B74-9FF7-5CE9CD737CB9}" dt="2019-05-13T04:09:07.199" v="1978"/>
          <ac:spMkLst>
            <pc:docMk/>
            <pc:sldMk cId="3834707682" sldId="287"/>
            <ac:spMk id="79" creationId="{42285737-90EE-47DC-AC80-8AE156B11969}"/>
          </ac:spMkLst>
        </pc:spChg>
        <pc:grpChg chg="add del">
          <ac:chgData name="Aakanksha Mahajan" userId="c0d0de8a-c394-4616-8847-ee0c0820c416" providerId="ADAL" clId="{AB6A2375-13A9-4B74-9FF7-5CE9CD737CB9}" dt="2019-05-13T04:09:07.199" v="1978"/>
          <ac:grpSpMkLst>
            <pc:docMk/>
            <pc:sldMk cId="3834707682" sldId="287"/>
            <ac:grpSpMk id="80" creationId="{B57BDC17-F1B3-455F-BBF1-680AA1F25C06}"/>
          </ac:grpSpMkLst>
        </pc:grpChg>
      </pc:sldChg>
      <pc:sldChg chg="addSp delSp modSp add">
        <pc:chgData name="Aakanksha Mahajan" userId="c0d0de8a-c394-4616-8847-ee0c0820c416" providerId="ADAL" clId="{AB6A2375-13A9-4B74-9FF7-5CE9CD737CB9}" dt="2019-05-13T20:34:19.760" v="2818" actId="1076"/>
        <pc:sldMkLst>
          <pc:docMk/>
          <pc:sldMk cId="761931365" sldId="293"/>
        </pc:sldMkLst>
        <pc:spChg chg="del">
          <ac:chgData name="Aakanksha Mahajan" userId="c0d0de8a-c394-4616-8847-ee0c0820c416" providerId="ADAL" clId="{AB6A2375-13A9-4B74-9FF7-5CE9CD737CB9}" dt="2019-05-13T19:20:38.395" v="2553" actId="478"/>
          <ac:spMkLst>
            <pc:docMk/>
            <pc:sldMk cId="761931365" sldId="293"/>
            <ac:spMk id="2" creationId="{E43FDB1D-E1EE-4AC8-B00E-64405B2BF27D}"/>
          </ac:spMkLst>
        </pc:spChg>
        <pc:spChg chg="del mod">
          <ac:chgData name="Aakanksha Mahajan" userId="c0d0de8a-c394-4616-8847-ee0c0820c416" providerId="ADAL" clId="{AB6A2375-13A9-4B74-9FF7-5CE9CD737CB9}" dt="2019-05-13T20:32:33.794" v="2808" actId="478"/>
          <ac:spMkLst>
            <pc:docMk/>
            <pc:sldMk cId="761931365" sldId="293"/>
            <ac:spMk id="3" creationId="{08321CBC-D3D5-4DC8-9E03-BE3585AD0AF8}"/>
          </ac:spMkLst>
        </pc:spChg>
        <pc:spChg chg="mod">
          <ac:chgData name="Aakanksha Mahajan" userId="c0d0de8a-c394-4616-8847-ee0c0820c416" providerId="ADAL" clId="{AB6A2375-13A9-4B74-9FF7-5CE9CD737CB9}" dt="2019-05-13T20:32:25.964" v="2805" actId="14100"/>
          <ac:spMkLst>
            <pc:docMk/>
            <pc:sldMk cId="761931365" sldId="293"/>
            <ac:spMk id="6" creationId="{EB415A28-3AF4-465D-9D84-B37D76D63171}"/>
          </ac:spMkLst>
        </pc:spChg>
        <pc:grpChg chg="add mod">
          <ac:chgData name="Aakanksha Mahajan" userId="c0d0de8a-c394-4616-8847-ee0c0820c416" providerId="ADAL" clId="{AB6A2375-13A9-4B74-9FF7-5CE9CD737CB9}" dt="2019-05-13T20:32:30.328" v="2807" actId="14100"/>
          <ac:grpSpMkLst>
            <pc:docMk/>
            <pc:sldMk cId="761931365" sldId="293"/>
            <ac:grpSpMk id="4" creationId="{9AD8CD24-28C7-4C44-981F-983FB9F01FD4}"/>
          </ac:grpSpMkLst>
        </pc:grpChg>
        <pc:picChg chg="add mod">
          <ac:chgData name="Aakanksha Mahajan" userId="c0d0de8a-c394-4616-8847-ee0c0820c416" providerId="ADAL" clId="{AB6A2375-13A9-4B74-9FF7-5CE9CD737CB9}" dt="2019-05-13T20:34:09.999" v="2815" actId="1076"/>
          <ac:picMkLst>
            <pc:docMk/>
            <pc:sldMk cId="761931365" sldId="293"/>
            <ac:picMk id="7" creationId="{58EC782E-4276-4FB8-8C0D-D05C883E0D5E}"/>
          </ac:picMkLst>
        </pc:picChg>
        <pc:picChg chg="add mod">
          <ac:chgData name="Aakanksha Mahajan" userId="c0d0de8a-c394-4616-8847-ee0c0820c416" providerId="ADAL" clId="{AB6A2375-13A9-4B74-9FF7-5CE9CD737CB9}" dt="2019-05-13T20:34:19.760" v="2818" actId="1076"/>
          <ac:picMkLst>
            <pc:docMk/>
            <pc:sldMk cId="761931365" sldId="293"/>
            <ac:picMk id="8" creationId="{BF70785F-A1C5-41A1-9FB1-26961833F504}"/>
          </ac:picMkLst>
        </pc:picChg>
      </pc:sldChg>
      <pc:sldChg chg="addSp delSp modSp add">
        <pc:chgData name="Aakanksha Mahajan" userId="c0d0de8a-c394-4616-8847-ee0c0820c416" providerId="ADAL" clId="{AB6A2375-13A9-4B74-9FF7-5CE9CD737CB9}" dt="2019-05-13T21:15:18.245" v="2837" actId="14100"/>
        <pc:sldMkLst>
          <pc:docMk/>
          <pc:sldMk cId="66248853" sldId="295"/>
        </pc:sldMkLst>
        <pc:graphicFrameChg chg="del mod modGraphic">
          <ac:chgData name="Aakanksha Mahajan" userId="c0d0de8a-c394-4616-8847-ee0c0820c416" providerId="ADAL" clId="{AB6A2375-13A9-4B74-9FF7-5CE9CD737CB9}" dt="2019-05-13T21:15:04.375" v="2833" actId="478"/>
          <ac:graphicFrameMkLst>
            <pc:docMk/>
            <pc:sldMk cId="66248853" sldId="295"/>
            <ac:graphicFrameMk id="3" creationId="{62C0F5EF-37B5-4316-A3DC-B1F495267201}"/>
          </ac:graphicFrameMkLst>
        </pc:graphicFrameChg>
        <pc:graphicFrameChg chg="del">
          <ac:chgData name="Aakanksha Mahajan" userId="c0d0de8a-c394-4616-8847-ee0c0820c416" providerId="ADAL" clId="{AB6A2375-13A9-4B74-9FF7-5CE9CD737CB9}" dt="2019-05-13T21:15:06.262" v="2834" actId="478"/>
          <ac:graphicFrameMkLst>
            <pc:docMk/>
            <pc:sldMk cId="66248853" sldId="295"/>
            <ac:graphicFrameMk id="12" creationId="{2D4BC288-0611-4C7E-BF67-64B5C148B252}"/>
          </ac:graphicFrameMkLst>
        </pc:graphicFrameChg>
        <pc:picChg chg="add mod">
          <ac:chgData name="Aakanksha Mahajan" userId="c0d0de8a-c394-4616-8847-ee0c0820c416" providerId="ADAL" clId="{AB6A2375-13A9-4B74-9FF7-5CE9CD737CB9}" dt="2019-05-13T21:15:18.245" v="2837" actId="14100"/>
          <ac:picMkLst>
            <pc:docMk/>
            <pc:sldMk cId="66248853" sldId="295"/>
            <ac:picMk id="2" creationId="{2AA1F1EF-91CE-47D7-9341-B5A525EF7BFD}"/>
          </ac:picMkLst>
        </pc:picChg>
        <pc:picChg chg="del">
          <ac:chgData name="Aakanksha Mahajan" userId="c0d0de8a-c394-4616-8847-ee0c0820c416" providerId="ADAL" clId="{AB6A2375-13A9-4B74-9FF7-5CE9CD737CB9}" dt="2019-05-13T21:14:50.555" v="2829" actId="478"/>
          <ac:picMkLst>
            <pc:docMk/>
            <pc:sldMk cId="66248853" sldId="295"/>
            <ac:picMk id="20" creationId="{872A49DC-D743-434F-865B-83A107907D40}"/>
          </ac:picMkLst>
        </pc:picChg>
        <pc:picChg chg="del">
          <ac:chgData name="Aakanksha Mahajan" userId="c0d0de8a-c394-4616-8847-ee0c0820c416" providerId="ADAL" clId="{AB6A2375-13A9-4B74-9FF7-5CE9CD737CB9}" dt="2019-05-13T21:15:07.636" v="2835" actId="478"/>
          <ac:picMkLst>
            <pc:docMk/>
            <pc:sldMk cId="66248853" sldId="295"/>
            <ac:picMk id="21" creationId="{109CF50D-6ADE-4941-8D07-152AFA835E65}"/>
          </ac:picMkLst>
        </pc:picChg>
      </pc:sldChg>
      <pc:sldChg chg="addSp delSp modSp add del mod setBg">
        <pc:chgData name="Aakanksha Mahajan" userId="c0d0de8a-c394-4616-8847-ee0c0820c416" providerId="ADAL" clId="{AB6A2375-13A9-4B74-9FF7-5CE9CD737CB9}" dt="2019-05-13T21:12:23.608" v="2826" actId="2696"/>
        <pc:sldMkLst>
          <pc:docMk/>
          <pc:sldMk cId="954444413" sldId="295"/>
        </pc:sldMkLst>
        <pc:spChg chg="del">
          <ac:chgData name="Aakanksha Mahajan" userId="c0d0de8a-c394-4616-8847-ee0c0820c416" providerId="ADAL" clId="{AB6A2375-13A9-4B74-9FF7-5CE9CD737CB9}" dt="2019-05-13T21:12:02.201" v="2820" actId="478"/>
          <ac:spMkLst>
            <pc:docMk/>
            <pc:sldMk cId="954444413" sldId="295"/>
            <ac:spMk id="2" creationId="{7A5D10FF-07E4-4AB0-82A6-B3D5C6B23BBA}"/>
          </ac:spMkLst>
        </pc:spChg>
        <pc:spChg chg="del">
          <ac:chgData name="Aakanksha Mahajan" userId="c0d0de8a-c394-4616-8847-ee0c0820c416" providerId="ADAL" clId="{AB6A2375-13A9-4B74-9FF7-5CE9CD737CB9}" dt="2019-05-13T21:12:04.605" v="2821" actId="478"/>
          <ac:spMkLst>
            <pc:docMk/>
            <pc:sldMk cId="954444413" sldId="295"/>
            <ac:spMk id="3" creationId="{525F07A2-DEE9-4993-A838-D310D4007A43}"/>
          </ac:spMkLst>
        </pc:spChg>
        <pc:spChg chg="add del">
          <ac:chgData name="Aakanksha Mahajan" userId="c0d0de8a-c394-4616-8847-ee0c0820c416" providerId="ADAL" clId="{AB6A2375-13A9-4B74-9FF7-5CE9CD737CB9}" dt="2019-05-13T21:12:15.016" v="2825" actId="26606"/>
          <ac:spMkLst>
            <pc:docMk/>
            <pc:sldMk cId="954444413" sldId="295"/>
            <ac:spMk id="9" creationId="{6738F172-08B9-4BA5-B753-7D93472C0B11}"/>
          </ac:spMkLst>
        </pc:spChg>
        <pc:spChg chg="add">
          <ac:chgData name="Aakanksha Mahajan" userId="c0d0de8a-c394-4616-8847-ee0c0820c416" providerId="ADAL" clId="{AB6A2375-13A9-4B74-9FF7-5CE9CD737CB9}" dt="2019-05-13T21:12:15.016" v="2825" actId="26606"/>
          <ac:spMkLst>
            <pc:docMk/>
            <pc:sldMk cId="954444413" sldId="295"/>
            <ac:spMk id="18" creationId="{6738F172-08B9-4BA5-B753-7D93472C0B11}"/>
          </ac:spMkLst>
        </pc:spChg>
        <pc:picChg chg="add mod">
          <ac:chgData name="Aakanksha Mahajan" userId="c0d0de8a-c394-4616-8847-ee0c0820c416" providerId="ADAL" clId="{AB6A2375-13A9-4B74-9FF7-5CE9CD737CB9}" dt="2019-05-13T21:12:09.824" v="2824" actId="26606"/>
          <ac:picMkLst>
            <pc:docMk/>
            <pc:sldMk cId="954444413" sldId="295"/>
            <ac:picMk id="4" creationId="{A1A9CAD6-0C86-49DA-8ACF-69FB51039BD6}"/>
          </ac:picMkLst>
        </pc:picChg>
        <pc:picChg chg="add del">
          <ac:chgData name="Aakanksha Mahajan" userId="c0d0de8a-c394-4616-8847-ee0c0820c416" providerId="ADAL" clId="{AB6A2375-13A9-4B74-9FF7-5CE9CD737CB9}" dt="2019-05-13T21:12:15.016" v="2825" actId="26606"/>
          <ac:picMkLst>
            <pc:docMk/>
            <pc:sldMk cId="954444413" sldId="295"/>
            <ac:picMk id="11" creationId="{C900681B-C4FD-40B3-B5BC-C33231614C91}"/>
          </ac:picMkLst>
        </pc:picChg>
        <pc:picChg chg="add">
          <ac:chgData name="Aakanksha Mahajan" userId="c0d0de8a-c394-4616-8847-ee0c0820c416" providerId="ADAL" clId="{AB6A2375-13A9-4B74-9FF7-5CE9CD737CB9}" dt="2019-05-13T21:12:15.016" v="2825" actId="26606"/>
          <ac:picMkLst>
            <pc:docMk/>
            <pc:sldMk cId="954444413" sldId="295"/>
            <ac:picMk id="20" creationId="{C900681B-C4FD-40B3-B5BC-C33231614C91}"/>
          </ac:picMkLst>
        </pc:picChg>
        <pc:cxnChg chg="add del">
          <ac:chgData name="Aakanksha Mahajan" userId="c0d0de8a-c394-4616-8847-ee0c0820c416" providerId="ADAL" clId="{AB6A2375-13A9-4B74-9FF7-5CE9CD737CB9}" dt="2019-05-13T21:12:15.016" v="2825" actId="26606"/>
          <ac:cxnSpMkLst>
            <pc:docMk/>
            <pc:sldMk cId="954444413" sldId="295"/>
            <ac:cxnSpMk id="13" creationId="{FEAACD67-2FB5-4530-9B74-8D946F1CE9E3}"/>
          </ac:cxnSpMkLst>
        </pc:cxnChg>
        <pc:cxnChg chg="add">
          <ac:chgData name="Aakanksha Mahajan" userId="c0d0de8a-c394-4616-8847-ee0c0820c416" providerId="ADAL" clId="{AB6A2375-13A9-4B74-9FF7-5CE9CD737CB9}" dt="2019-05-13T21:12:15.016" v="2825" actId="26606"/>
          <ac:cxnSpMkLst>
            <pc:docMk/>
            <pc:sldMk cId="954444413" sldId="295"/>
            <ac:cxnSpMk id="22" creationId="{FEAACD67-2FB5-4530-9B74-8D946F1CE9E3}"/>
          </ac:cxnSpMkLst>
        </pc:cxnChg>
      </pc:sldChg>
    </pc:docChg>
  </pc:docChgLst>
  <pc:docChgLst>
    <pc:chgData name="Anusha Allu" userId="S::aallu@bgsu.edu::01c470dc-0cbb-45a4-b92f-9c23b005bc4c" providerId="AD" clId="Web-{7CF64B3D-8BB7-E2C1-7508-7F2B3A9EBB8D}"/>
    <pc:docChg chg="addSld modSld sldOrd modSection">
      <pc:chgData name="Anusha Allu" userId="S::aallu@bgsu.edu::01c470dc-0cbb-45a4-b92f-9c23b005bc4c" providerId="AD" clId="Web-{7CF64B3D-8BB7-E2C1-7508-7F2B3A9EBB8D}" dt="2019-05-13T19:41:20.709" v="515"/>
      <pc:docMkLst>
        <pc:docMk/>
      </pc:docMkLst>
      <pc:sldChg chg="modSp">
        <pc:chgData name="Anusha Allu" userId="S::aallu@bgsu.edu::01c470dc-0cbb-45a4-b92f-9c23b005bc4c" providerId="AD" clId="Web-{7CF64B3D-8BB7-E2C1-7508-7F2B3A9EBB8D}" dt="2019-05-13T19:32:31.409" v="461" actId="20577"/>
        <pc:sldMkLst>
          <pc:docMk/>
          <pc:sldMk cId="3385068377" sldId="269"/>
        </pc:sldMkLst>
        <pc:spChg chg="mod">
          <ac:chgData name="Anusha Allu" userId="S::aallu@bgsu.edu::01c470dc-0cbb-45a4-b92f-9c23b005bc4c" providerId="AD" clId="Web-{7CF64B3D-8BB7-E2C1-7508-7F2B3A9EBB8D}" dt="2019-05-13T19:32:31.409" v="461" actId="20577"/>
          <ac:spMkLst>
            <pc:docMk/>
            <pc:sldMk cId="3385068377" sldId="269"/>
            <ac:spMk id="3" creationId="{8082FB1A-0F76-4107-B7EA-C3B78338D362}"/>
          </ac:spMkLst>
        </pc:spChg>
      </pc:sldChg>
      <pc:sldChg chg="addSp delSp modSp">
        <pc:chgData name="Anusha Allu" userId="S::aallu@bgsu.edu::01c470dc-0cbb-45a4-b92f-9c23b005bc4c" providerId="AD" clId="Web-{7CF64B3D-8BB7-E2C1-7508-7F2B3A9EBB8D}" dt="2019-05-13T19:41:10.678" v="514" actId="14100"/>
        <pc:sldMkLst>
          <pc:docMk/>
          <pc:sldMk cId="2051486590" sldId="277"/>
        </pc:sldMkLst>
        <pc:spChg chg="mod">
          <ac:chgData name="Anusha Allu" userId="S::aallu@bgsu.edu::01c470dc-0cbb-45a4-b92f-9c23b005bc4c" providerId="AD" clId="Web-{7CF64B3D-8BB7-E2C1-7508-7F2B3A9EBB8D}" dt="2019-05-13T19:41:10.678" v="514" actId="14100"/>
          <ac:spMkLst>
            <pc:docMk/>
            <pc:sldMk cId="2051486590" sldId="277"/>
            <ac:spMk id="3" creationId="{AB250CEB-E16B-4763-A271-B3D8E9FA24B8}"/>
          </ac:spMkLst>
        </pc:spChg>
        <pc:spChg chg="del">
          <ac:chgData name="Anusha Allu" userId="S::aallu@bgsu.edu::01c470dc-0cbb-45a4-b92f-9c23b005bc4c" providerId="AD" clId="Web-{7CF64B3D-8BB7-E2C1-7508-7F2B3A9EBB8D}" dt="2019-05-13T19:40:17.566" v="469"/>
          <ac:spMkLst>
            <pc:docMk/>
            <pc:sldMk cId="2051486590" sldId="277"/>
            <ac:spMk id="5" creationId="{D5B9C9BB-BB89-4414-9DE1-872028CAFF8C}"/>
          </ac:spMkLst>
        </pc:spChg>
        <pc:spChg chg="add del mod">
          <ac:chgData name="Anusha Allu" userId="S::aallu@bgsu.edu::01c470dc-0cbb-45a4-b92f-9c23b005bc4c" providerId="AD" clId="Web-{7CF64B3D-8BB7-E2C1-7508-7F2B3A9EBB8D}" dt="2019-05-13T19:40:03.300" v="467"/>
          <ac:spMkLst>
            <pc:docMk/>
            <pc:sldMk cId="2051486590" sldId="277"/>
            <ac:spMk id="6" creationId="{3705CF9D-4A10-473F-B4E4-628CCBCBF2CD}"/>
          </ac:spMkLst>
        </pc:spChg>
        <pc:picChg chg="del">
          <ac:chgData name="Anusha Allu" userId="S::aallu@bgsu.edu::01c470dc-0cbb-45a4-b92f-9c23b005bc4c" providerId="AD" clId="Web-{7CF64B3D-8BB7-E2C1-7508-7F2B3A9EBB8D}" dt="2019-05-13T19:39:42.565" v="466"/>
          <ac:picMkLst>
            <pc:docMk/>
            <pc:sldMk cId="2051486590" sldId="277"/>
            <ac:picMk id="4" creationId="{239647C5-9EEE-4AC3-BB7A-1D19CA2C7D38}"/>
          </ac:picMkLst>
        </pc:picChg>
        <pc:picChg chg="add mod ord">
          <ac:chgData name="Anusha Allu" userId="S::aallu@bgsu.edu::01c470dc-0cbb-45a4-b92f-9c23b005bc4c" providerId="AD" clId="Web-{7CF64B3D-8BB7-E2C1-7508-7F2B3A9EBB8D}" dt="2019-05-13T19:40:30.239" v="471" actId="1076"/>
          <ac:picMkLst>
            <pc:docMk/>
            <pc:sldMk cId="2051486590" sldId="277"/>
            <ac:picMk id="7" creationId="{939F6187-80D9-4535-BF0F-98BFA7DA71C8}"/>
          </ac:picMkLst>
        </pc:picChg>
      </pc:sldChg>
      <pc:sldChg chg="addSp delSp modSp add ord replId">
        <pc:chgData name="Anusha Allu" userId="S::aallu@bgsu.edu::01c470dc-0cbb-45a4-b92f-9c23b005bc4c" providerId="AD" clId="Web-{7CF64B3D-8BB7-E2C1-7508-7F2B3A9EBB8D}" dt="2019-05-13T19:41:20.709" v="515"/>
        <pc:sldMkLst>
          <pc:docMk/>
          <pc:sldMk cId="1348384497" sldId="294"/>
        </pc:sldMkLst>
        <pc:spChg chg="add del mod">
          <ac:chgData name="Anusha Allu" userId="S::aallu@bgsu.edu::01c470dc-0cbb-45a4-b92f-9c23b005bc4c" providerId="AD" clId="Web-{7CF64B3D-8BB7-E2C1-7508-7F2B3A9EBB8D}" dt="2019-05-13T19:39:37.206" v="465"/>
          <ac:spMkLst>
            <pc:docMk/>
            <pc:sldMk cId="1348384497" sldId="294"/>
            <ac:spMk id="6" creationId="{443127B1-2CFB-4F19-A662-B0560D0BD1EB}"/>
          </ac:spMkLst>
        </pc:spChg>
        <pc:picChg chg="add del">
          <ac:chgData name="Anusha Allu" userId="S::aallu@bgsu.edu::01c470dc-0cbb-45a4-b92f-9c23b005bc4c" providerId="AD" clId="Web-{7CF64B3D-8BB7-E2C1-7508-7F2B3A9EBB8D}" dt="2019-05-13T19:39:37.206" v="465"/>
          <ac:picMkLst>
            <pc:docMk/>
            <pc:sldMk cId="1348384497" sldId="294"/>
            <ac:picMk id="4" creationId="{239647C5-9EEE-4AC3-BB7A-1D19CA2C7D38}"/>
          </ac:picMkLst>
        </pc:picChg>
      </pc:sldChg>
    </pc:docChg>
  </pc:docChgLst>
  <pc:docChgLst>
    <pc:chgData name="Venkata Sairam Sampath Yelchuri" userId="S::yvenkat@bgsu.edu::5e3a93d8-05e4-4937-a296-1a513424fcad" providerId="AD" clId="Web-{06574209-B1AE-469B-D6ED-8BDB7FD5EF94}"/>
    <pc:docChg chg="addSld modSld sldOrd modSection">
      <pc:chgData name="Venkata Sairam Sampath Yelchuri" userId="S::yvenkat@bgsu.edu::5e3a93d8-05e4-4937-a296-1a513424fcad" providerId="AD" clId="Web-{06574209-B1AE-469B-D6ED-8BDB7FD5EF94}" dt="2019-05-13T02:21:11.934" v="3671"/>
      <pc:docMkLst>
        <pc:docMk/>
      </pc:docMkLst>
      <pc:sldChg chg="addSp delSp modSp mod setBg modNotes">
        <pc:chgData name="Venkata Sairam Sampath Yelchuri" userId="S::yvenkat@bgsu.edu::5e3a93d8-05e4-4937-a296-1a513424fcad" providerId="AD" clId="Web-{06574209-B1AE-469B-D6ED-8BDB7FD5EF94}" dt="2019-05-13T01:21:57.708" v="2031"/>
        <pc:sldMkLst>
          <pc:docMk/>
          <pc:sldMk cId="443958571" sldId="258"/>
        </pc:sldMkLst>
        <pc:spChg chg="add del mod">
          <ac:chgData name="Venkata Sairam Sampath Yelchuri" userId="S::yvenkat@bgsu.edu::5e3a93d8-05e4-4937-a296-1a513424fcad" providerId="AD" clId="Web-{06574209-B1AE-469B-D6ED-8BDB7FD5EF94}" dt="2019-05-13T01:21:07.551" v="2024"/>
          <ac:spMkLst>
            <pc:docMk/>
            <pc:sldMk cId="443958571" sldId="258"/>
            <ac:spMk id="3" creationId="{DF8C3D1F-F74B-4E04-BFEA-AA3290681827}"/>
          </ac:spMkLst>
        </pc:spChg>
        <pc:spChg chg="add del mod">
          <ac:chgData name="Venkata Sairam Sampath Yelchuri" userId="S::yvenkat@bgsu.edu::5e3a93d8-05e4-4937-a296-1a513424fcad" providerId="AD" clId="Web-{06574209-B1AE-469B-D6ED-8BDB7FD5EF94}" dt="2019-05-13T01:21:55.161" v="2030"/>
          <ac:spMkLst>
            <pc:docMk/>
            <pc:sldMk cId="443958571" sldId="258"/>
            <ac:spMk id="7" creationId="{71548284-B4CB-4DA3-8DC9-2C4820315DEB}"/>
          </ac:spMkLst>
        </pc:spChg>
        <pc:spChg chg="add">
          <ac:chgData name="Venkata Sairam Sampath Yelchuri" userId="S::yvenkat@bgsu.edu::5e3a93d8-05e4-4937-a296-1a513424fcad" providerId="AD" clId="Web-{06574209-B1AE-469B-D6ED-8BDB7FD5EF94}" dt="2019-05-13T01:21:57.708" v="2031"/>
          <ac:spMkLst>
            <pc:docMk/>
            <pc:sldMk cId="443958571" sldId="258"/>
            <ac:spMk id="13" creationId="{32BC26D8-82FB-445E-AA49-62A77D7C1EE0}"/>
          </ac:spMkLst>
        </pc:spChg>
        <pc:spChg chg="add">
          <ac:chgData name="Venkata Sairam Sampath Yelchuri" userId="S::yvenkat@bgsu.edu::5e3a93d8-05e4-4937-a296-1a513424fcad" providerId="AD" clId="Web-{06574209-B1AE-469B-D6ED-8BDB7FD5EF94}" dt="2019-05-13T01:21:57.708" v="2031"/>
          <ac:spMkLst>
            <pc:docMk/>
            <pc:sldMk cId="443958571" sldId="258"/>
            <ac:spMk id="15" creationId="{CB44330D-EA18-4254-AA95-EB49948539B8}"/>
          </ac:spMkLst>
        </pc:spChg>
        <pc:picChg chg="add del mod ord">
          <ac:chgData name="Venkata Sairam Sampath Yelchuri" userId="S::yvenkat@bgsu.edu::5e3a93d8-05e4-4937-a296-1a513424fcad" providerId="AD" clId="Web-{06574209-B1AE-469B-D6ED-8BDB7FD5EF94}" dt="2019-05-13T01:21:53.692" v="2029"/>
          <ac:picMkLst>
            <pc:docMk/>
            <pc:sldMk cId="443958571" sldId="258"/>
            <ac:picMk id="4" creationId="{08C0A5DD-45C6-4AA4-9C47-41D684F85143}"/>
          </ac:picMkLst>
        </pc:picChg>
        <pc:picChg chg="add mod ord">
          <ac:chgData name="Venkata Sairam Sampath Yelchuri" userId="S::yvenkat@bgsu.edu::5e3a93d8-05e4-4937-a296-1a513424fcad" providerId="AD" clId="Web-{06574209-B1AE-469B-D6ED-8BDB7FD5EF94}" dt="2019-05-13T01:21:57.708" v="2031"/>
          <ac:picMkLst>
            <pc:docMk/>
            <pc:sldMk cId="443958571" sldId="258"/>
            <ac:picMk id="8" creationId="{F8F64BDD-362C-465F-9F1C-215C0034FA64}"/>
          </ac:picMkLst>
        </pc:picChg>
        <pc:picChg chg="del">
          <ac:chgData name="Venkata Sairam Sampath Yelchuri" userId="S::yvenkat@bgsu.edu::5e3a93d8-05e4-4937-a296-1a513424fcad" providerId="AD" clId="Web-{06574209-B1AE-469B-D6ED-8BDB7FD5EF94}" dt="2019-05-13T01:21:05.989" v="2023"/>
          <ac:picMkLst>
            <pc:docMk/>
            <pc:sldMk cId="443958571" sldId="258"/>
            <ac:picMk id="36" creationId="{9C2C8A19-F025-4536-BD9A-3BEDA8BA0464}"/>
          </ac:picMkLst>
        </pc:picChg>
      </pc:sldChg>
      <pc:sldChg chg="modSp">
        <pc:chgData name="Venkata Sairam Sampath Yelchuri" userId="S::yvenkat@bgsu.edu::5e3a93d8-05e4-4937-a296-1a513424fcad" providerId="AD" clId="Web-{06574209-B1AE-469B-D6ED-8BDB7FD5EF94}" dt="2019-05-13T00:57:01.094" v="4" actId="20577"/>
        <pc:sldMkLst>
          <pc:docMk/>
          <pc:sldMk cId="1092234758" sldId="259"/>
        </pc:sldMkLst>
        <pc:spChg chg="mod">
          <ac:chgData name="Venkata Sairam Sampath Yelchuri" userId="S::yvenkat@bgsu.edu::5e3a93d8-05e4-4937-a296-1a513424fcad" providerId="AD" clId="Web-{06574209-B1AE-469B-D6ED-8BDB7FD5EF94}" dt="2019-05-13T00:57:01.094" v="4" actId="20577"/>
          <ac:spMkLst>
            <pc:docMk/>
            <pc:sldMk cId="1092234758" sldId="259"/>
            <ac:spMk id="11" creationId="{E511608E-3E78-4F6D-8BAB-767788DC7BD6}"/>
          </ac:spMkLst>
        </pc:spChg>
      </pc:sldChg>
      <pc:sldChg chg="addSp delSp modSp new mod ord setBg">
        <pc:chgData name="Venkata Sairam Sampath Yelchuri" userId="S::yvenkat@bgsu.edu::5e3a93d8-05e4-4937-a296-1a513424fcad" providerId="AD" clId="Web-{06574209-B1AE-469B-D6ED-8BDB7FD5EF94}" dt="2019-05-13T01:04:05.756" v="449"/>
        <pc:sldMkLst>
          <pc:docMk/>
          <pc:sldMk cId="1659900119" sldId="270"/>
        </pc:sldMkLst>
        <pc:spChg chg="mod">
          <ac:chgData name="Venkata Sairam Sampath Yelchuri" userId="S::yvenkat@bgsu.edu::5e3a93d8-05e4-4937-a296-1a513424fcad" providerId="AD" clId="Web-{06574209-B1AE-469B-D6ED-8BDB7FD5EF94}" dt="2019-05-13T01:02:49.458" v="429"/>
          <ac:spMkLst>
            <pc:docMk/>
            <pc:sldMk cId="1659900119" sldId="270"/>
            <ac:spMk id="2" creationId="{03E6E49B-FD62-47F4-AFF7-532B0FFF226F}"/>
          </ac:spMkLst>
        </pc:spChg>
        <pc:spChg chg="mod ord">
          <ac:chgData name="Venkata Sairam Sampath Yelchuri" userId="S::yvenkat@bgsu.edu::5e3a93d8-05e4-4937-a296-1a513424fcad" providerId="AD" clId="Web-{06574209-B1AE-469B-D6ED-8BDB7FD5EF94}" dt="2019-05-13T01:03:45.193" v="446" actId="20577"/>
          <ac:spMkLst>
            <pc:docMk/>
            <pc:sldMk cId="1659900119" sldId="270"/>
            <ac:spMk id="3" creationId="{25CABF51-A686-47F1-AA31-EE7B61427CA0}"/>
          </ac:spMkLst>
        </pc:spChg>
        <pc:spChg chg="del">
          <ac:chgData name="Venkata Sairam Sampath Yelchuri" userId="S::yvenkat@bgsu.edu::5e3a93d8-05e4-4937-a296-1a513424fcad" providerId="AD" clId="Web-{06574209-B1AE-469B-D6ED-8BDB7FD5EF94}" dt="2019-05-13T01:02:21.536" v="426"/>
          <ac:spMkLst>
            <pc:docMk/>
            <pc:sldMk cId="1659900119" sldId="270"/>
            <ac:spMk id="4" creationId="{E3D078E3-0022-42D2-B17D-79F60FBFB3C5}"/>
          </ac:spMkLst>
        </pc:spChg>
        <pc:spChg chg="add">
          <ac:chgData name="Venkata Sairam Sampath Yelchuri" userId="S::yvenkat@bgsu.edu::5e3a93d8-05e4-4937-a296-1a513424fcad" providerId="AD" clId="Web-{06574209-B1AE-469B-D6ED-8BDB7FD5EF94}" dt="2019-05-13T01:02:49.458" v="429"/>
          <ac:spMkLst>
            <pc:docMk/>
            <pc:sldMk cId="1659900119" sldId="270"/>
            <ac:spMk id="10" creationId="{4038CB10-1F5C-4D54-9DF7-12586DE5B007}"/>
          </ac:spMkLst>
        </pc:spChg>
        <pc:spChg chg="add">
          <ac:chgData name="Venkata Sairam Sampath Yelchuri" userId="S::yvenkat@bgsu.edu::5e3a93d8-05e4-4937-a296-1a513424fcad" providerId="AD" clId="Web-{06574209-B1AE-469B-D6ED-8BDB7FD5EF94}" dt="2019-05-13T01:02:49.458" v="429"/>
          <ac:spMkLst>
            <pc:docMk/>
            <pc:sldMk cId="1659900119" sldId="270"/>
            <ac:spMk id="12" creationId="{73ED6512-6858-4552-B699-9A97FE9A4EA2}"/>
          </ac:spMkLst>
        </pc:spChg>
        <pc:picChg chg="add mod">
          <ac:chgData name="Venkata Sairam Sampath Yelchuri" userId="S::yvenkat@bgsu.edu::5e3a93d8-05e4-4937-a296-1a513424fcad" providerId="AD" clId="Web-{06574209-B1AE-469B-D6ED-8BDB7FD5EF94}" dt="2019-05-13T01:02:49.458" v="429"/>
          <ac:picMkLst>
            <pc:docMk/>
            <pc:sldMk cId="1659900119" sldId="270"/>
            <ac:picMk id="5" creationId="{B9C13A04-7C84-464A-9802-E151B7268456}"/>
          </ac:picMkLst>
        </pc:picChg>
      </pc:sldChg>
      <pc:sldChg chg="addSp delSp modSp new mod setBg">
        <pc:chgData name="Venkata Sairam Sampath Yelchuri" userId="S::yvenkat@bgsu.edu::5e3a93d8-05e4-4937-a296-1a513424fcad" providerId="AD" clId="Web-{06574209-B1AE-469B-D6ED-8BDB7FD5EF94}" dt="2019-05-13T01:22:42.615" v="2041" actId="20577"/>
        <pc:sldMkLst>
          <pc:docMk/>
          <pc:sldMk cId="376123143" sldId="271"/>
        </pc:sldMkLst>
        <pc:spChg chg="mod">
          <ac:chgData name="Venkata Sairam Sampath Yelchuri" userId="S::yvenkat@bgsu.edu::5e3a93d8-05e4-4937-a296-1a513424fcad" providerId="AD" clId="Web-{06574209-B1AE-469B-D6ED-8BDB7FD5EF94}" dt="2019-05-13T01:22:42.615" v="2041" actId="20577"/>
          <ac:spMkLst>
            <pc:docMk/>
            <pc:sldMk cId="376123143" sldId="271"/>
            <ac:spMk id="2" creationId="{45C3DB6E-4EE4-4C50-B70D-76B190A8320B}"/>
          </ac:spMkLst>
        </pc:spChg>
        <pc:spChg chg="del mod">
          <ac:chgData name="Venkata Sairam Sampath Yelchuri" userId="S::yvenkat@bgsu.edu::5e3a93d8-05e4-4937-a296-1a513424fcad" providerId="AD" clId="Web-{06574209-B1AE-469B-D6ED-8BDB7FD5EF94}" dt="2019-05-13T01:22:15.193" v="2032"/>
          <ac:spMkLst>
            <pc:docMk/>
            <pc:sldMk cId="376123143" sldId="271"/>
            <ac:spMk id="3" creationId="{651D38A7-9BBA-4954-A537-07E09B67FA70}"/>
          </ac:spMkLst>
        </pc:spChg>
        <pc:spChg chg="add">
          <ac:chgData name="Venkata Sairam Sampath Yelchuri" userId="S::yvenkat@bgsu.edu::5e3a93d8-05e4-4937-a296-1a513424fcad" providerId="AD" clId="Web-{06574209-B1AE-469B-D6ED-8BDB7FD5EF94}" dt="2019-05-13T01:22:15.193" v="2032"/>
          <ac:spMkLst>
            <pc:docMk/>
            <pc:sldMk cId="376123143" sldId="271"/>
            <ac:spMk id="10" creationId="{46C2E80F-49A6-4372-B103-219D417A55ED}"/>
          </ac:spMkLst>
        </pc:spChg>
        <pc:graphicFrameChg chg="add">
          <ac:chgData name="Venkata Sairam Sampath Yelchuri" userId="S::yvenkat@bgsu.edu::5e3a93d8-05e4-4937-a296-1a513424fcad" providerId="AD" clId="Web-{06574209-B1AE-469B-D6ED-8BDB7FD5EF94}" dt="2019-05-13T01:22:15.193" v="2032"/>
          <ac:graphicFrameMkLst>
            <pc:docMk/>
            <pc:sldMk cId="376123143" sldId="271"/>
            <ac:graphicFrameMk id="5" creationId="{67B395FE-3CE8-4B28-945C-D95F65CD7B91}"/>
          </ac:graphicFrameMkLst>
        </pc:graphicFrameChg>
      </pc:sldChg>
      <pc:sldChg chg="addSp modSp new mod setBg">
        <pc:chgData name="Venkata Sairam Sampath Yelchuri" userId="S::yvenkat@bgsu.edu::5e3a93d8-05e4-4937-a296-1a513424fcad" providerId="AD" clId="Web-{06574209-B1AE-469B-D6ED-8BDB7FD5EF94}" dt="2019-05-13T01:49:57.054" v="3010" actId="20577"/>
        <pc:sldMkLst>
          <pc:docMk/>
          <pc:sldMk cId="669467994" sldId="272"/>
        </pc:sldMkLst>
        <pc:spChg chg="mod">
          <ac:chgData name="Venkata Sairam Sampath Yelchuri" userId="S::yvenkat@bgsu.edu::5e3a93d8-05e4-4937-a296-1a513424fcad" providerId="AD" clId="Web-{06574209-B1AE-469B-D6ED-8BDB7FD5EF94}" dt="2019-05-13T01:49:57.054" v="3010" actId="20577"/>
          <ac:spMkLst>
            <pc:docMk/>
            <pc:sldMk cId="669467994" sldId="272"/>
            <ac:spMk id="2" creationId="{A0E548FC-C7A3-4D14-836E-0CCF13106839}"/>
          </ac:spMkLst>
        </pc:spChg>
        <pc:spChg chg="mod ord">
          <ac:chgData name="Venkata Sairam Sampath Yelchuri" userId="S::yvenkat@bgsu.edu::5e3a93d8-05e4-4937-a296-1a513424fcad" providerId="AD" clId="Web-{06574209-B1AE-469B-D6ED-8BDB7FD5EF94}" dt="2019-05-13T01:49:36.475" v="3001" actId="20577"/>
          <ac:spMkLst>
            <pc:docMk/>
            <pc:sldMk cId="669467994" sldId="272"/>
            <ac:spMk id="3" creationId="{39EF2449-2179-42CF-8A7E-A04A560CE4FC}"/>
          </ac:spMkLst>
        </pc:spChg>
        <pc:spChg chg="add">
          <ac:chgData name="Venkata Sairam Sampath Yelchuri" userId="S::yvenkat@bgsu.edu::5e3a93d8-05e4-4937-a296-1a513424fcad" providerId="AD" clId="Web-{06574209-B1AE-469B-D6ED-8BDB7FD5EF94}" dt="2019-05-13T01:48:53.100" v="2989"/>
          <ac:spMkLst>
            <pc:docMk/>
            <pc:sldMk cId="669467994" sldId="272"/>
            <ac:spMk id="9" creationId="{C607803A-4E99-444E-94F7-8785CDDF5849}"/>
          </ac:spMkLst>
        </pc:spChg>
        <pc:spChg chg="add">
          <ac:chgData name="Venkata Sairam Sampath Yelchuri" userId="S::yvenkat@bgsu.edu::5e3a93d8-05e4-4937-a296-1a513424fcad" providerId="AD" clId="Web-{06574209-B1AE-469B-D6ED-8BDB7FD5EF94}" dt="2019-05-13T01:48:53.100" v="2989"/>
          <ac:spMkLst>
            <pc:docMk/>
            <pc:sldMk cId="669467994" sldId="272"/>
            <ac:spMk id="11" creationId="{2989BE6A-C309-418E-8ADD-1616A980570D}"/>
          </ac:spMkLst>
        </pc:spChg>
        <pc:picChg chg="add mod">
          <ac:chgData name="Venkata Sairam Sampath Yelchuri" userId="S::yvenkat@bgsu.edu::5e3a93d8-05e4-4937-a296-1a513424fcad" providerId="AD" clId="Web-{06574209-B1AE-469B-D6ED-8BDB7FD5EF94}" dt="2019-05-13T01:48:53.100" v="2989"/>
          <ac:picMkLst>
            <pc:docMk/>
            <pc:sldMk cId="669467994" sldId="272"/>
            <ac:picMk id="4" creationId="{7FB131DD-EA82-4C01-8EEB-410650B6E9EC}"/>
          </ac:picMkLst>
        </pc:picChg>
      </pc:sldChg>
      <pc:sldChg chg="addSp delSp modSp new mod setBg modNotes">
        <pc:chgData name="Venkata Sairam Sampath Yelchuri" userId="S::yvenkat@bgsu.edu::5e3a93d8-05e4-4937-a296-1a513424fcad" providerId="AD" clId="Web-{06574209-B1AE-469B-D6ED-8BDB7FD5EF94}" dt="2019-05-13T02:21:11.934" v="3671"/>
        <pc:sldMkLst>
          <pc:docMk/>
          <pc:sldMk cId="240535791" sldId="273"/>
        </pc:sldMkLst>
        <pc:spChg chg="mod">
          <ac:chgData name="Venkata Sairam Sampath Yelchuri" userId="S::yvenkat@bgsu.edu::5e3a93d8-05e4-4937-a296-1a513424fcad" providerId="AD" clId="Web-{06574209-B1AE-469B-D6ED-8BDB7FD5EF94}" dt="2019-05-13T02:21:01.284" v="3666"/>
          <ac:spMkLst>
            <pc:docMk/>
            <pc:sldMk cId="240535791" sldId="273"/>
            <ac:spMk id="2" creationId="{874A2F52-8074-4A71-9843-C8C558CBE559}"/>
          </ac:spMkLst>
        </pc:spChg>
        <pc:spChg chg="add del mod">
          <ac:chgData name="Venkata Sairam Sampath Yelchuri" userId="S::yvenkat@bgsu.edu::5e3a93d8-05e4-4937-a296-1a513424fcad" providerId="AD" clId="Web-{06574209-B1AE-469B-D6ED-8BDB7FD5EF94}" dt="2019-05-13T02:17:49.853" v="3663"/>
          <ac:spMkLst>
            <pc:docMk/>
            <pc:sldMk cId="240535791" sldId="273"/>
            <ac:spMk id="3" creationId="{B72DAF0C-EB65-457A-9179-FB065FD2EB48}"/>
          </ac:spMkLst>
        </pc:spChg>
        <pc:spChg chg="add del mod">
          <ac:chgData name="Venkata Sairam Sampath Yelchuri" userId="S::yvenkat@bgsu.edu::5e3a93d8-05e4-4937-a296-1a513424fcad" providerId="AD" clId="Web-{06574209-B1AE-469B-D6ED-8BDB7FD5EF94}" dt="2019-05-13T02:17:53.478" v="3664"/>
          <ac:spMkLst>
            <pc:docMk/>
            <pc:sldMk cId="240535791" sldId="273"/>
            <ac:spMk id="9" creationId="{E12B70EC-6D12-4A06-9176-9F6A68C78786}"/>
          </ac:spMkLst>
        </pc:spChg>
        <pc:spChg chg="add del">
          <ac:chgData name="Venkata Sairam Sampath Yelchuri" userId="S::yvenkat@bgsu.edu::5e3a93d8-05e4-4937-a296-1a513424fcad" providerId="AD" clId="Web-{06574209-B1AE-469B-D6ED-8BDB7FD5EF94}" dt="2019-05-13T02:21:01.284" v="3666"/>
          <ac:spMkLst>
            <pc:docMk/>
            <pc:sldMk cId="240535791" sldId="273"/>
            <ac:spMk id="11" creationId="{823AC064-BC96-4F32-8AE1-B2FD38754823}"/>
          </ac:spMkLst>
        </pc:spChg>
        <pc:spChg chg="add">
          <ac:chgData name="Venkata Sairam Sampath Yelchuri" userId="S::yvenkat@bgsu.edu::5e3a93d8-05e4-4937-a296-1a513424fcad" providerId="AD" clId="Web-{06574209-B1AE-469B-D6ED-8BDB7FD5EF94}" dt="2019-05-13T02:21:01.284" v="3666"/>
          <ac:spMkLst>
            <pc:docMk/>
            <pc:sldMk cId="240535791" sldId="273"/>
            <ac:spMk id="18" creationId="{823AC064-BC96-4F32-8AE1-B2FD38754823}"/>
          </ac:spMkLst>
        </pc:spChg>
        <pc:picChg chg="add del mod ord">
          <ac:chgData name="Venkata Sairam Sampath Yelchuri" userId="S::yvenkat@bgsu.edu::5e3a93d8-05e4-4937-a296-1a513424fcad" providerId="AD" clId="Web-{06574209-B1AE-469B-D6ED-8BDB7FD5EF94}" dt="2019-05-13T02:07:31.925" v="3278"/>
          <ac:picMkLst>
            <pc:docMk/>
            <pc:sldMk cId="240535791" sldId="273"/>
            <ac:picMk id="4" creationId="{8D8AFBD9-F833-47D9-9AF9-908D023D8E1C}"/>
          </ac:picMkLst>
        </pc:picChg>
        <pc:picChg chg="add del mod">
          <ac:chgData name="Venkata Sairam Sampath Yelchuri" userId="S::yvenkat@bgsu.edu::5e3a93d8-05e4-4937-a296-1a513424fcad" providerId="AD" clId="Web-{06574209-B1AE-469B-D6ED-8BDB7FD5EF94}" dt="2019-05-13T02:17:44.478" v="3662"/>
          <ac:picMkLst>
            <pc:docMk/>
            <pc:sldMk cId="240535791" sldId="273"/>
            <ac:picMk id="6" creationId="{77447E79-D2FD-4EAE-917D-03118992B1C0}"/>
          </ac:picMkLst>
        </pc:picChg>
        <pc:picChg chg="add mod">
          <ac:chgData name="Venkata Sairam Sampath Yelchuri" userId="S::yvenkat@bgsu.edu::5e3a93d8-05e4-4937-a296-1a513424fcad" providerId="AD" clId="Web-{06574209-B1AE-469B-D6ED-8BDB7FD5EF94}" dt="2019-05-13T02:21:01.284" v="3666"/>
          <ac:picMkLst>
            <pc:docMk/>
            <pc:sldMk cId="240535791" sldId="273"/>
            <ac:picMk id="10" creationId="{69BB5841-5CEA-42E5-AD61-A24D57365E63}"/>
          </ac:picMkLst>
        </pc:picChg>
        <pc:cxnChg chg="add del">
          <ac:chgData name="Venkata Sairam Sampath Yelchuri" userId="S::yvenkat@bgsu.edu::5e3a93d8-05e4-4937-a296-1a513424fcad" providerId="AD" clId="Web-{06574209-B1AE-469B-D6ED-8BDB7FD5EF94}" dt="2019-05-13T02:21:01.284" v="3666"/>
          <ac:cxnSpMkLst>
            <pc:docMk/>
            <pc:sldMk cId="240535791" sldId="273"/>
            <ac:cxnSpMk id="13" creationId="{7E7C77BC-7138-40B1-A15B-20F57A494629}"/>
          </ac:cxnSpMkLst>
        </pc:cxnChg>
        <pc:cxnChg chg="add">
          <ac:chgData name="Venkata Sairam Sampath Yelchuri" userId="S::yvenkat@bgsu.edu::5e3a93d8-05e4-4937-a296-1a513424fcad" providerId="AD" clId="Web-{06574209-B1AE-469B-D6ED-8BDB7FD5EF94}" dt="2019-05-13T02:21:01.284" v="3666"/>
          <ac:cxnSpMkLst>
            <pc:docMk/>
            <pc:sldMk cId="240535791" sldId="273"/>
            <ac:cxnSpMk id="20" creationId="{7E7C77BC-7138-40B1-A15B-20F57A494629}"/>
          </ac:cxnSpMkLst>
        </pc:cxnChg>
      </pc:sldChg>
      <pc:sldChg chg="addSp delSp modSp new modNotes">
        <pc:chgData name="Venkata Sairam Sampath Yelchuri" userId="S::yvenkat@bgsu.edu::5e3a93d8-05e4-4937-a296-1a513424fcad" providerId="AD" clId="Web-{06574209-B1AE-469B-D6ED-8BDB7FD5EF94}" dt="2019-05-13T01:59:58.310" v="3273"/>
        <pc:sldMkLst>
          <pc:docMk/>
          <pc:sldMk cId="1842629628" sldId="274"/>
        </pc:sldMkLst>
        <pc:spChg chg="mod">
          <ac:chgData name="Venkata Sairam Sampath Yelchuri" userId="S::yvenkat@bgsu.edu::5e3a93d8-05e4-4937-a296-1a513424fcad" providerId="AD" clId="Web-{06574209-B1AE-469B-D6ED-8BDB7FD5EF94}" dt="2019-05-13T01:54:20.603" v="3102" actId="20577"/>
          <ac:spMkLst>
            <pc:docMk/>
            <pc:sldMk cId="1842629628" sldId="274"/>
            <ac:spMk id="2" creationId="{0757ED2A-01D9-40B1-AD77-1DECC061B9DD}"/>
          </ac:spMkLst>
        </pc:spChg>
        <pc:spChg chg="add del">
          <ac:chgData name="Venkata Sairam Sampath Yelchuri" userId="S::yvenkat@bgsu.edu::5e3a93d8-05e4-4937-a296-1a513424fcad" providerId="AD" clId="Web-{06574209-B1AE-469B-D6ED-8BDB7FD5EF94}" dt="2019-05-13T01:59:38.669" v="3272"/>
          <ac:spMkLst>
            <pc:docMk/>
            <pc:sldMk cId="1842629628" sldId="274"/>
            <ac:spMk id="3" creationId="{53FB58C2-20E2-46D9-8E39-166C9CE2D231}"/>
          </ac:spMkLst>
        </pc:spChg>
        <pc:graphicFrameChg chg="add del mod ord modGraphic">
          <ac:chgData name="Venkata Sairam Sampath Yelchuri" userId="S::yvenkat@bgsu.edu::5e3a93d8-05e4-4937-a296-1a513424fcad" providerId="AD" clId="Web-{06574209-B1AE-469B-D6ED-8BDB7FD5EF94}" dt="2019-05-13T01:59:07.950" v="3271"/>
          <ac:graphicFrameMkLst>
            <pc:docMk/>
            <pc:sldMk cId="1842629628" sldId="274"/>
            <ac:graphicFrameMk id="4" creationId="{0C0C07C0-BF37-4BC9-9509-E1FBFAE1472C}"/>
          </ac:graphicFrameMkLst>
        </pc:graphicFrameChg>
        <pc:graphicFrameChg chg="add mod ord modGraphic">
          <ac:chgData name="Venkata Sairam Sampath Yelchuri" userId="S::yvenkat@bgsu.edu::5e3a93d8-05e4-4937-a296-1a513424fcad" providerId="AD" clId="Web-{06574209-B1AE-469B-D6ED-8BDB7FD5EF94}" dt="2019-05-13T01:59:58.310" v="3273"/>
          <ac:graphicFrameMkLst>
            <pc:docMk/>
            <pc:sldMk cId="1842629628" sldId="274"/>
            <ac:graphicFrameMk id="12" creationId="{3A3B0EF4-733B-42E8-B76D-911B7F928484}"/>
          </ac:graphicFrameMkLst>
        </pc:graphicFrameChg>
      </pc:sldChg>
      <pc:sldChg chg="add replId">
        <pc:chgData name="Venkata Sairam Sampath Yelchuri" userId="S::yvenkat@bgsu.edu::5e3a93d8-05e4-4937-a296-1a513424fcad" providerId="AD" clId="Web-{06574209-B1AE-469B-D6ED-8BDB7FD5EF94}" dt="2019-05-13T02:17:20.337" v="3628"/>
        <pc:sldMkLst>
          <pc:docMk/>
          <pc:sldMk cId="1035072175" sldId="275"/>
        </pc:sldMkLst>
      </pc:sldChg>
    </pc:docChg>
  </pc:docChgLst>
  <pc:docChgLst>
    <pc:chgData name="Anusha Allu" userId="S::aallu@bgsu.edu::01c470dc-0cbb-45a4-b92f-9c23b005bc4c" providerId="AD" clId="Web-{0C383C6B-6DFA-E1D1-9F23-9864D113AD3C}"/>
    <pc:docChg chg="delSld modSld sldOrd modSection">
      <pc:chgData name="Anusha Allu" userId="S::aallu@bgsu.edu::01c470dc-0cbb-45a4-b92f-9c23b005bc4c" providerId="AD" clId="Web-{0C383C6B-6DFA-E1D1-9F23-9864D113AD3C}" dt="2019-05-13T22:40:47.751" v="964" actId="20577"/>
      <pc:docMkLst>
        <pc:docMk/>
      </pc:docMkLst>
      <pc:sldChg chg="modSp">
        <pc:chgData name="Anusha Allu" userId="S::aallu@bgsu.edu::01c470dc-0cbb-45a4-b92f-9c23b005bc4c" providerId="AD" clId="Web-{0C383C6B-6DFA-E1D1-9F23-9864D113AD3C}" dt="2019-05-13T22:40:47.751" v="963" actId="20577"/>
        <pc:sldMkLst>
          <pc:docMk/>
          <pc:sldMk cId="1201065074" sldId="256"/>
        </pc:sldMkLst>
        <pc:spChg chg="mod">
          <ac:chgData name="Anusha Allu" userId="S::aallu@bgsu.edu::01c470dc-0cbb-45a4-b92f-9c23b005bc4c" providerId="AD" clId="Web-{0C383C6B-6DFA-E1D1-9F23-9864D113AD3C}" dt="2019-05-13T22:40:47.751" v="963" actId="20577"/>
          <ac:spMkLst>
            <pc:docMk/>
            <pc:sldMk cId="1201065074" sldId="256"/>
            <ac:spMk id="2" creationId="{2B9A675D-1627-47BC-8008-410C529128EC}"/>
          </ac:spMkLst>
        </pc:spChg>
      </pc:sldChg>
      <pc:sldChg chg="addSp modSp ord">
        <pc:chgData name="Anusha Allu" userId="S::aallu@bgsu.edu::01c470dc-0cbb-45a4-b92f-9c23b005bc4c" providerId="AD" clId="Web-{0C383C6B-6DFA-E1D1-9F23-9864D113AD3C}" dt="2019-05-13T21:51:14.301" v="883" actId="20577"/>
        <pc:sldMkLst>
          <pc:docMk/>
          <pc:sldMk cId="2051486590" sldId="277"/>
        </pc:sldMkLst>
        <pc:spChg chg="add mod">
          <ac:chgData name="Anusha Allu" userId="S::aallu@bgsu.edu::01c470dc-0cbb-45a4-b92f-9c23b005bc4c" providerId="AD" clId="Web-{0C383C6B-6DFA-E1D1-9F23-9864D113AD3C}" dt="2019-05-13T21:51:14.301" v="883" actId="20577"/>
          <ac:spMkLst>
            <pc:docMk/>
            <pc:sldMk cId="2051486590" sldId="277"/>
            <ac:spMk id="2" creationId="{E8152166-345D-4C08-988A-69F09C1803E2}"/>
          </ac:spMkLst>
        </pc:spChg>
        <pc:picChg chg="mod">
          <ac:chgData name="Anusha Allu" userId="S::aallu@bgsu.edu::01c470dc-0cbb-45a4-b92f-9c23b005bc4c" providerId="AD" clId="Web-{0C383C6B-6DFA-E1D1-9F23-9864D113AD3C}" dt="2019-05-13T21:31:13.616" v="1" actId="1076"/>
          <ac:picMkLst>
            <pc:docMk/>
            <pc:sldMk cId="2051486590" sldId="277"/>
            <ac:picMk id="7" creationId="{939F6187-80D9-4535-BF0F-98BFA7DA71C8}"/>
          </ac:picMkLst>
        </pc:picChg>
      </pc:sldChg>
      <pc:sldChg chg="addSp modSp">
        <pc:chgData name="Anusha Allu" userId="S::aallu@bgsu.edu::01c470dc-0cbb-45a4-b92f-9c23b005bc4c" providerId="AD" clId="Web-{0C383C6B-6DFA-E1D1-9F23-9864D113AD3C}" dt="2019-05-13T22:12:23.860" v="895" actId="20577"/>
        <pc:sldMkLst>
          <pc:docMk/>
          <pc:sldMk cId="3240065105" sldId="278"/>
        </pc:sldMkLst>
        <pc:spChg chg="mod">
          <ac:chgData name="Anusha Allu" userId="S::aallu@bgsu.edu::01c470dc-0cbb-45a4-b92f-9c23b005bc4c" providerId="AD" clId="Web-{0C383C6B-6DFA-E1D1-9F23-9864D113AD3C}" dt="2019-05-13T22:12:23.860" v="895" actId="20577"/>
          <ac:spMkLst>
            <pc:docMk/>
            <pc:sldMk cId="3240065105" sldId="278"/>
            <ac:spMk id="2" creationId="{827B1459-320C-4200-89CE-933225E03214}"/>
          </ac:spMkLst>
        </pc:spChg>
        <pc:spChg chg="add mod">
          <ac:chgData name="Anusha Allu" userId="S::aallu@bgsu.edu::01c470dc-0cbb-45a4-b92f-9c23b005bc4c" providerId="AD" clId="Web-{0C383C6B-6DFA-E1D1-9F23-9864D113AD3C}" dt="2019-05-13T22:12:12.922" v="893" actId="1076"/>
          <ac:spMkLst>
            <pc:docMk/>
            <pc:sldMk cId="3240065105" sldId="278"/>
            <ac:spMk id="6" creationId="{345DE600-21DA-42E8-8547-6589A2923695}"/>
          </ac:spMkLst>
        </pc:spChg>
        <pc:picChg chg="mod">
          <ac:chgData name="Anusha Allu" userId="S::aallu@bgsu.edu::01c470dc-0cbb-45a4-b92f-9c23b005bc4c" providerId="AD" clId="Web-{0C383C6B-6DFA-E1D1-9F23-9864D113AD3C}" dt="2019-05-13T22:12:09.844" v="892" actId="1076"/>
          <ac:picMkLst>
            <pc:docMk/>
            <pc:sldMk cId="3240065105" sldId="278"/>
            <ac:picMk id="3" creationId="{384F14E9-7763-4717-88E6-7992E4D2C494}"/>
          </ac:picMkLst>
        </pc:picChg>
        <pc:picChg chg="mod">
          <ac:chgData name="Anusha Allu" userId="S::aallu@bgsu.edu::01c470dc-0cbb-45a4-b92f-9c23b005bc4c" providerId="AD" clId="Web-{0C383C6B-6DFA-E1D1-9F23-9864D113AD3C}" dt="2019-05-13T22:12:07.704" v="891" actId="1076"/>
          <ac:picMkLst>
            <pc:docMk/>
            <pc:sldMk cId="3240065105" sldId="278"/>
            <ac:picMk id="4" creationId="{59E94209-0C2A-4F2D-AA8D-BE075B3E1543}"/>
          </ac:picMkLst>
        </pc:picChg>
      </pc:sldChg>
      <pc:sldChg chg="addSp modSp">
        <pc:chgData name="Anusha Allu" userId="S::aallu@bgsu.edu::01c470dc-0cbb-45a4-b92f-9c23b005bc4c" providerId="AD" clId="Web-{0C383C6B-6DFA-E1D1-9F23-9864D113AD3C}" dt="2019-05-13T22:37:51.650" v="956" actId="14100"/>
        <pc:sldMkLst>
          <pc:docMk/>
          <pc:sldMk cId="2699357261" sldId="281"/>
        </pc:sldMkLst>
        <pc:spChg chg="mod">
          <ac:chgData name="Anusha Allu" userId="S::aallu@bgsu.edu::01c470dc-0cbb-45a4-b92f-9c23b005bc4c" providerId="AD" clId="Web-{0C383C6B-6DFA-E1D1-9F23-9864D113AD3C}" dt="2019-05-13T22:37:38.572" v="954" actId="1076"/>
          <ac:spMkLst>
            <pc:docMk/>
            <pc:sldMk cId="2699357261" sldId="281"/>
            <ac:spMk id="2" creationId="{E0DA53A1-0331-465B-A43A-09424D785067}"/>
          </ac:spMkLst>
        </pc:spChg>
        <pc:picChg chg="add mod">
          <ac:chgData name="Anusha Allu" userId="S::aallu@bgsu.edu::01c470dc-0cbb-45a4-b92f-9c23b005bc4c" providerId="AD" clId="Web-{0C383C6B-6DFA-E1D1-9F23-9864D113AD3C}" dt="2019-05-13T22:37:51.650" v="956" actId="14100"/>
          <ac:picMkLst>
            <pc:docMk/>
            <pc:sldMk cId="2699357261" sldId="281"/>
            <ac:picMk id="5" creationId="{5DC06883-78B2-4B69-9B92-D784C2104C4A}"/>
          </ac:picMkLst>
        </pc:picChg>
      </pc:sldChg>
      <pc:sldChg chg="modSp">
        <pc:chgData name="Anusha Allu" userId="S::aallu@bgsu.edu::01c470dc-0cbb-45a4-b92f-9c23b005bc4c" providerId="AD" clId="Web-{0C383C6B-6DFA-E1D1-9F23-9864D113AD3C}" dt="2019-05-13T21:43:36.471" v="517" actId="14100"/>
        <pc:sldMkLst>
          <pc:docMk/>
          <pc:sldMk cId="420501440" sldId="282"/>
        </pc:sldMkLst>
        <pc:spChg chg="mod">
          <ac:chgData name="Anusha Allu" userId="S::aallu@bgsu.edu::01c470dc-0cbb-45a4-b92f-9c23b005bc4c" providerId="AD" clId="Web-{0C383C6B-6DFA-E1D1-9F23-9864D113AD3C}" dt="2019-05-13T21:43:30.846" v="515" actId="1076"/>
          <ac:spMkLst>
            <pc:docMk/>
            <pc:sldMk cId="420501440" sldId="282"/>
            <ac:spMk id="2" creationId="{D1D528BB-2A2F-43B3-A4C6-B3188ACA620D}"/>
          </ac:spMkLst>
        </pc:spChg>
        <pc:picChg chg="mod">
          <ac:chgData name="Anusha Allu" userId="S::aallu@bgsu.edu::01c470dc-0cbb-45a4-b92f-9c23b005bc4c" providerId="AD" clId="Web-{0C383C6B-6DFA-E1D1-9F23-9864D113AD3C}" dt="2019-05-13T21:43:36.471" v="517" actId="14100"/>
          <ac:picMkLst>
            <pc:docMk/>
            <pc:sldMk cId="420501440" sldId="282"/>
            <ac:picMk id="4" creationId="{66C3BF3D-E2B3-481F-BA21-FC5151581667}"/>
          </ac:picMkLst>
        </pc:picChg>
      </pc:sldChg>
      <pc:sldChg chg="modSp">
        <pc:chgData name="Anusha Allu" userId="S::aallu@bgsu.edu::01c470dc-0cbb-45a4-b92f-9c23b005bc4c" providerId="AD" clId="Web-{0C383C6B-6DFA-E1D1-9F23-9864D113AD3C}" dt="2019-05-13T22:34:59.160" v="949" actId="20577"/>
        <pc:sldMkLst>
          <pc:docMk/>
          <pc:sldMk cId="331794015" sldId="286"/>
        </pc:sldMkLst>
        <pc:spChg chg="mod">
          <ac:chgData name="Anusha Allu" userId="S::aallu@bgsu.edu::01c470dc-0cbb-45a4-b92f-9c23b005bc4c" providerId="AD" clId="Web-{0C383C6B-6DFA-E1D1-9F23-9864D113AD3C}" dt="2019-05-13T22:34:59.160" v="949" actId="20577"/>
          <ac:spMkLst>
            <pc:docMk/>
            <pc:sldMk cId="331794015" sldId="286"/>
            <ac:spMk id="3" creationId="{A6E14880-547D-4050-9AB6-7B6436416E21}"/>
          </ac:spMkLst>
        </pc:spChg>
        <pc:spChg chg="mod">
          <ac:chgData name="Anusha Allu" userId="S::aallu@bgsu.edu::01c470dc-0cbb-45a4-b92f-9c23b005bc4c" providerId="AD" clId="Web-{0C383C6B-6DFA-E1D1-9F23-9864D113AD3C}" dt="2019-05-13T22:34:03.642" v="930" actId="20577"/>
          <ac:spMkLst>
            <pc:docMk/>
            <pc:sldMk cId="331794015" sldId="286"/>
            <ac:spMk id="4" creationId="{D4D92DDA-952F-4F86-9999-811F1471B646}"/>
          </ac:spMkLst>
        </pc:spChg>
      </pc:sldChg>
      <pc:sldChg chg="addSp delSp modSp">
        <pc:chgData name="Anusha Allu" userId="S::aallu@bgsu.edu::01c470dc-0cbb-45a4-b92f-9c23b005bc4c" providerId="AD" clId="Web-{0C383C6B-6DFA-E1D1-9F23-9864D113AD3C}" dt="2019-05-13T21:50:25.674" v="871" actId="20577"/>
        <pc:sldMkLst>
          <pc:docMk/>
          <pc:sldMk cId="3089035049" sldId="289"/>
        </pc:sldMkLst>
        <pc:spChg chg="add mod">
          <ac:chgData name="Anusha Allu" userId="S::aallu@bgsu.edu::01c470dc-0cbb-45a4-b92f-9c23b005bc4c" providerId="AD" clId="Web-{0C383C6B-6DFA-E1D1-9F23-9864D113AD3C}" dt="2019-05-13T21:50:25.674" v="871" actId="20577"/>
          <ac:spMkLst>
            <pc:docMk/>
            <pc:sldMk cId="3089035049" sldId="289"/>
            <ac:spMk id="2" creationId="{E72B4C42-364F-4FC5-9A2C-025B82C6DE27}"/>
          </ac:spMkLst>
        </pc:spChg>
        <pc:spChg chg="del mod">
          <ac:chgData name="Anusha Allu" userId="S::aallu@bgsu.edu::01c470dc-0cbb-45a4-b92f-9c23b005bc4c" providerId="AD" clId="Web-{0C383C6B-6DFA-E1D1-9F23-9864D113AD3C}" dt="2019-05-13T21:48:20.841" v="764"/>
          <ac:spMkLst>
            <pc:docMk/>
            <pc:sldMk cId="3089035049" sldId="289"/>
            <ac:spMk id="5" creationId="{D5B9C9BB-BB89-4414-9DE1-872028CAFF8C}"/>
          </ac:spMkLst>
        </pc:spChg>
        <pc:picChg chg="mod">
          <ac:chgData name="Anusha Allu" userId="S::aallu@bgsu.edu::01c470dc-0cbb-45a4-b92f-9c23b005bc4c" providerId="AD" clId="Web-{0C383C6B-6DFA-E1D1-9F23-9864D113AD3C}" dt="2019-05-13T21:48:23.497" v="765" actId="1076"/>
          <ac:picMkLst>
            <pc:docMk/>
            <pc:sldMk cId="3089035049" sldId="289"/>
            <ac:picMk id="6" creationId="{1AC0ECA7-20E1-499A-B3AB-6A152CA3C1ED}"/>
          </ac:picMkLst>
        </pc:picChg>
      </pc:sldChg>
      <pc:sldChg chg="del ord">
        <pc:chgData name="Anusha Allu" userId="S::aallu@bgsu.edu::01c470dc-0cbb-45a4-b92f-9c23b005bc4c" providerId="AD" clId="Web-{0C383C6B-6DFA-E1D1-9F23-9864D113AD3C}" dt="2019-05-13T21:45:06.912" v="518"/>
        <pc:sldMkLst>
          <pc:docMk/>
          <pc:sldMk cId="1348384497" sldId="294"/>
        </pc:sldMkLst>
      </pc:sldChg>
    </pc:docChg>
  </pc:docChgLst>
  <pc:docChgLst>
    <pc:chgData name="Anusha Allu" userId="S::aallu@bgsu.edu::01c470dc-0cbb-45a4-b92f-9c23b005bc4c" providerId="AD" clId="Web-{D9249A96-A83B-B669-B9B6-23B7631FC1F3}"/>
    <pc:docChg chg="addSld delSld modSld sldOrd modSection">
      <pc:chgData name="Anusha Allu" userId="S::aallu@bgsu.edu::01c470dc-0cbb-45a4-b92f-9c23b005bc4c" providerId="AD" clId="Web-{D9249A96-A83B-B669-B9B6-23B7631FC1F3}" dt="2019-05-13T03:48:17.436" v="575" actId="20577"/>
      <pc:docMkLst>
        <pc:docMk/>
      </pc:docMkLst>
      <pc:sldChg chg="delDesignElem">
        <pc:chgData name="Anusha Allu" userId="S::aallu@bgsu.edu::01c470dc-0cbb-45a4-b92f-9c23b005bc4c" providerId="AD" clId="Web-{D9249A96-A83B-B669-B9B6-23B7631FC1F3}" dt="2019-05-13T03:31:58.230" v="10"/>
        <pc:sldMkLst>
          <pc:docMk/>
          <pc:sldMk cId="1201065074" sldId="256"/>
        </pc:sldMkLst>
      </pc:sldChg>
      <pc:sldChg chg="delDesignElem">
        <pc:chgData name="Anusha Allu" userId="S::aallu@bgsu.edu::01c470dc-0cbb-45a4-b92f-9c23b005bc4c" providerId="AD" clId="Web-{D9249A96-A83B-B669-B9B6-23B7631FC1F3}" dt="2019-05-13T03:31:58.245" v="12"/>
        <pc:sldMkLst>
          <pc:docMk/>
          <pc:sldMk cId="3856986379" sldId="257"/>
        </pc:sldMkLst>
      </pc:sldChg>
      <pc:sldChg chg="delDesignElem">
        <pc:chgData name="Anusha Allu" userId="S::aallu@bgsu.edu::01c470dc-0cbb-45a4-b92f-9c23b005bc4c" providerId="AD" clId="Web-{D9249A96-A83B-B669-B9B6-23B7631FC1F3}" dt="2019-05-13T03:31:58.245" v="13"/>
        <pc:sldMkLst>
          <pc:docMk/>
          <pc:sldMk cId="443958571" sldId="258"/>
        </pc:sldMkLst>
      </pc:sldChg>
      <pc:sldChg chg="delDesignElem">
        <pc:chgData name="Anusha Allu" userId="S::aallu@bgsu.edu::01c470dc-0cbb-45a4-b92f-9c23b005bc4c" providerId="AD" clId="Web-{D9249A96-A83B-B669-B9B6-23B7631FC1F3}" dt="2019-05-13T03:31:58.339" v="18"/>
        <pc:sldMkLst>
          <pc:docMk/>
          <pc:sldMk cId="272123017" sldId="263"/>
        </pc:sldMkLst>
      </pc:sldChg>
      <pc:sldChg chg="delDesignElem">
        <pc:chgData name="Anusha Allu" userId="S::aallu@bgsu.edu::01c470dc-0cbb-45a4-b92f-9c23b005bc4c" providerId="AD" clId="Web-{D9249A96-A83B-B669-B9B6-23B7631FC1F3}" dt="2019-05-13T03:31:58.339" v="19"/>
        <pc:sldMkLst>
          <pc:docMk/>
          <pc:sldMk cId="972957156" sldId="266"/>
        </pc:sldMkLst>
      </pc:sldChg>
      <pc:sldChg chg="delDesignElem">
        <pc:chgData name="Anusha Allu" userId="S::aallu@bgsu.edu::01c470dc-0cbb-45a4-b92f-9c23b005bc4c" providerId="AD" clId="Web-{D9249A96-A83B-B669-B9B6-23B7631FC1F3}" dt="2019-05-13T03:31:58.339" v="20"/>
        <pc:sldMkLst>
          <pc:docMk/>
          <pc:sldMk cId="3385068377" sldId="269"/>
        </pc:sldMkLst>
      </pc:sldChg>
      <pc:sldChg chg="delDesignElem">
        <pc:chgData name="Anusha Allu" userId="S::aallu@bgsu.edu::01c470dc-0cbb-45a4-b92f-9c23b005bc4c" providerId="AD" clId="Web-{D9249A96-A83B-B669-B9B6-23B7631FC1F3}" dt="2019-05-13T03:31:58.230" v="11"/>
        <pc:sldMkLst>
          <pc:docMk/>
          <pc:sldMk cId="1659900119" sldId="270"/>
        </pc:sldMkLst>
      </pc:sldChg>
      <pc:sldChg chg="delDesignElem">
        <pc:chgData name="Anusha Allu" userId="S::aallu@bgsu.edu::01c470dc-0cbb-45a4-b92f-9c23b005bc4c" providerId="AD" clId="Web-{D9249A96-A83B-B669-B9B6-23B7631FC1F3}" dt="2019-05-13T03:31:58.245" v="14"/>
        <pc:sldMkLst>
          <pc:docMk/>
          <pc:sldMk cId="376123143" sldId="271"/>
        </pc:sldMkLst>
      </pc:sldChg>
      <pc:sldChg chg="delDesignElem">
        <pc:chgData name="Anusha Allu" userId="S::aallu@bgsu.edu::01c470dc-0cbb-45a4-b92f-9c23b005bc4c" providerId="AD" clId="Web-{D9249A96-A83B-B669-B9B6-23B7631FC1F3}" dt="2019-05-13T03:31:58.245" v="15"/>
        <pc:sldMkLst>
          <pc:docMk/>
          <pc:sldMk cId="669467994" sldId="272"/>
        </pc:sldMkLst>
      </pc:sldChg>
      <pc:sldChg chg="delDesignElem">
        <pc:chgData name="Anusha Allu" userId="S::aallu@bgsu.edu::01c470dc-0cbb-45a4-b92f-9c23b005bc4c" providerId="AD" clId="Web-{D9249A96-A83B-B669-B9B6-23B7631FC1F3}" dt="2019-05-13T03:31:58.323" v="16"/>
        <pc:sldMkLst>
          <pc:docMk/>
          <pc:sldMk cId="240535791" sldId="273"/>
        </pc:sldMkLst>
      </pc:sldChg>
      <pc:sldChg chg="delDesignElem">
        <pc:chgData name="Anusha Allu" userId="S::aallu@bgsu.edu::01c470dc-0cbb-45a4-b92f-9c23b005bc4c" providerId="AD" clId="Web-{D9249A96-A83B-B669-B9B6-23B7631FC1F3}" dt="2019-05-13T03:31:58.323" v="17"/>
        <pc:sldMkLst>
          <pc:docMk/>
          <pc:sldMk cId="1035072175" sldId="275"/>
        </pc:sldMkLst>
      </pc:sldChg>
      <pc:sldChg chg="addSp delSp modSp new mod setBg">
        <pc:chgData name="Anusha Allu" userId="S::aallu@bgsu.edu::01c470dc-0cbb-45a4-b92f-9c23b005bc4c" providerId="AD" clId="Web-{D9249A96-A83B-B669-B9B6-23B7631FC1F3}" dt="2019-05-13T03:34:06.464" v="48" actId="20577"/>
        <pc:sldMkLst>
          <pc:docMk/>
          <pc:sldMk cId="24823019" sldId="276"/>
        </pc:sldMkLst>
        <pc:spChg chg="mod">
          <ac:chgData name="Anusha Allu" userId="S::aallu@bgsu.edu::01c470dc-0cbb-45a4-b92f-9c23b005bc4c" providerId="AD" clId="Web-{D9249A96-A83B-B669-B9B6-23B7631FC1F3}" dt="2019-05-13T03:34:06.464" v="48" actId="20577"/>
          <ac:spMkLst>
            <pc:docMk/>
            <pc:sldMk cId="24823019" sldId="276"/>
            <ac:spMk id="2" creationId="{D9214455-70F0-4E42-A89A-119943909C6B}"/>
          </ac:spMkLst>
        </pc:spChg>
        <pc:spChg chg="del mod">
          <ac:chgData name="Anusha Allu" userId="S::aallu@bgsu.edu::01c470dc-0cbb-45a4-b92f-9c23b005bc4c" providerId="AD" clId="Web-{D9249A96-A83B-B669-B9B6-23B7631FC1F3}" dt="2019-05-13T03:33:32.995" v="24"/>
          <ac:spMkLst>
            <pc:docMk/>
            <pc:sldMk cId="24823019" sldId="276"/>
            <ac:spMk id="3" creationId="{81592F1E-5ABB-4149-8435-3080284FA83D}"/>
          </ac:spMkLst>
        </pc:spChg>
        <pc:spChg chg="add del">
          <ac:chgData name="Anusha Allu" userId="S::aallu@bgsu.edu::01c470dc-0cbb-45a4-b92f-9c23b005bc4c" providerId="AD" clId="Web-{D9249A96-A83B-B669-B9B6-23B7631FC1F3}" dt="2019-05-13T03:33:09.886" v="23"/>
          <ac:spMkLst>
            <pc:docMk/>
            <pc:sldMk cId="24823019" sldId="276"/>
            <ac:spMk id="8" creationId="{3B854194-185D-494D-905C-7C7CB2E30F6E}"/>
          </ac:spMkLst>
        </pc:spChg>
        <pc:spChg chg="add del">
          <ac:chgData name="Anusha Allu" userId="S::aallu@bgsu.edu::01c470dc-0cbb-45a4-b92f-9c23b005bc4c" providerId="AD" clId="Web-{D9249A96-A83B-B669-B9B6-23B7631FC1F3}" dt="2019-05-13T03:33:09.886" v="23"/>
          <ac:spMkLst>
            <pc:docMk/>
            <pc:sldMk cId="24823019" sldId="276"/>
            <ac:spMk id="10" creationId="{B4F5FA0D-0104-4987-8241-EFF7C85B88DE}"/>
          </ac:spMkLst>
        </pc:spChg>
        <pc:picChg chg="add mod ord">
          <ac:chgData name="Anusha Allu" userId="S::aallu@bgsu.edu::01c470dc-0cbb-45a4-b92f-9c23b005bc4c" providerId="AD" clId="Web-{D9249A96-A83B-B669-B9B6-23B7631FC1F3}" dt="2019-05-13T03:33:32.995" v="24"/>
          <ac:picMkLst>
            <pc:docMk/>
            <pc:sldMk cId="24823019" sldId="276"/>
            <ac:picMk id="4" creationId="{2FC31604-A923-4BD0-A465-6E4725FD1E1F}"/>
          </ac:picMkLst>
        </pc:picChg>
        <pc:picChg chg="add del">
          <ac:chgData name="Anusha Allu" userId="S::aallu@bgsu.edu::01c470dc-0cbb-45a4-b92f-9c23b005bc4c" providerId="AD" clId="Web-{D9249A96-A83B-B669-B9B6-23B7631FC1F3}" dt="2019-05-13T03:33:09.886" v="23"/>
          <ac:picMkLst>
            <pc:docMk/>
            <pc:sldMk cId="24823019" sldId="276"/>
            <ac:picMk id="12" creationId="{2897127E-6CEF-446C-BE87-93B7C46E49D1}"/>
          </ac:picMkLst>
        </pc:picChg>
      </pc:sldChg>
      <pc:sldChg chg="new del">
        <pc:chgData name="Anusha Allu" userId="S::aallu@bgsu.edu::01c470dc-0cbb-45a4-b92f-9c23b005bc4c" providerId="AD" clId="Web-{D9249A96-A83B-B669-B9B6-23B7631FC1F3}" dt="2019-05-13T03:29:19.854" v="1"/>
        <pc:sldMkLst>
          <pc:docMk/>
          <pc:sldMk cId="2134956393" sldId="276"/>
        </pc:sldMkLst>
      </pc:sldChg>
      <pc:sldChg chg="addSp delSp modSp add replId">
        <pc:chgData name="Anusha Allu" userId="S::aallu@bgsu.edu::01c470dc-0cbb-45a4-b92f-9c23b005bc4c" providerId="AD" clId="Web-{D9249A96-A83B-B669-B9B6-23B7631FC1F3}" dt="2019-05-13T03:35:12.652" v="72"/>
        <pc:sldMkLst>
          <pc:docMk/>
          <pc:sldMk cId="2051486590" sldId="277"/>
        </pc:sldMkLst>
        <pc:spChg chg="mod">
          <ac:chgData name="Anusha Allu" userId="S::aallu@bgsu.edu::01c470dc-0cbb-45a4-b92f-9c23b005bc4c" providerId="AD" clId="Web-{D9249A96-A83B-B669-B9B6-23B7631FC1F3}" dt="2019-05-13T03:34:34.683" v="69" actId="20577"/>
          <ac:spMkLst>
            <pc:docMk/>
            <pc:sldMk cId="2051486590" sldId="277"/>
            <ac:spMk id="2" creationId="{D9214455-70F0-4E42-A89A-119943909C6B}"/>
          </ac:spMkLst>
        </pc:spChg>
        <pc:spChg chg="del">
          <ac:chgData name="Anusha Allu" userId="S::aallu@bgsu.edu::01c470dc-0cbb-45a4-b92f-9c23b005bc4c" providerId="AD" clId="Web-{D9249A96-A83B-B669-B9B6-23B7631FC1F3}" dt="2019-05-13T03:35:12.652" v="72"/>
          <ac:spMkLst>
            <pc:docMk/>
            <pc:sldMk cId="2051486590" sldId="277"/>
            <ac:spMk id="3" creationId="{81592F1E-5ABB-4149-8435-3080284FA83D}"/>
          </ac:spMkLst>
        </pc:spChg>
        <pc:picChg chg="add mod ord">
          <ac:chgData name="Anusha Allu" userId="S::aallu@bgsu.edu::01c470dc-0cbb-45a4-b92f-9c23b005bc4c" providerId="AD" clId="Web-{D9249A96-A83B-B669-B9B6-23B7631FC1F3}" dt="2019-05-13T03:35:12.652" v="72"/>
          <ac:picMkLst>
            <pc:docMk/>
            <pc:sldMk cId="2051486590" sldId="277"/>
            <ac:picMk id="4" creationId="{239647C5-9EEE-4AC3-BB7A-1D19CA2C7D38}"/>
          </ac:picMkLst>
        </pc:picChg>
      </pc:sldChg>
      <pc:sldChg chg="addSp delSp modSp add replId">
        <pc:chgData name="Anusha Allu" userId="S::aallu@bgsu.edu::01c470dc-0cbb-45a4-b92f-9c23b005bc4c" providerId="AD" clId="Web-{D9249A96-A83B-B669-B9B6-23B7631FC1F3}" dt="2019-05-13T03:35:53.996" v="74" actId="20577"/>
        <pc:sldMkLst>
          <pc:docMk/>
          <pc:sldMk cId="3240065105" sldId="278"/>
        </pc:sldMkLst>
        <pc:spChg chg="mod">
          <ac:chgData name="Anusha Allu" userId="S::aallu@bgsu.edu::01c470dc-0cbb-45a4-b92f-9c23b005bc4c" providerId="AD" clId="Web-{D9249A96-A83B-B669-B9B6-23B7631FC1F3}" dt="2019-05-13T03:35:53.996" v="74" actId="20577"/>
          <ac:spMkLst>
            <pc:docMk/>
            <pc:sldMk cId="3240065105" sldId="278"/>
            <ac:spMk id="2" creationId="{D9214455-70F0-4E42-A89A-119943909C6B}"/>
          </ac:spMkLst>
        </pc:spChg>
        <pc:spChg chg="del">
          <ac:chgData name="Anusha Allu" userId="S::aallu@bgsu.edu::01c470dc-0cbb-45a4-b92f-9c23b005bc4c" providerId="AD" clId="Web-{D9249A96-A83B-B669-B9B6-23B7631FC1F3}" dt="2019-05-13T03:35:45.074" v="73"/>
          <ac:spMkLst>
            <pc:docMk/>
            <pc:sldMk cId="3240065105" sldId="278"/>
            <ac:spMk id="3" creationId="{81592F1E-5ABB-4149-8435-3080284FA83D}"/>
          </ac:spMkLst>
        </pc:spChg>
        <pc:picChg chg="add mod ord">
          <ac:chgData name="Anusha Allu" userId="S::aallu@bgsu.edu::01c470dc-0cbb-45a4-b92f-9c23b005bc4c" providerId="AD" clId="Web-{D9249A96-A83B-B669-B9B6-23B7631FC1F3}" dt="2019-05-13T03:35:45.074" v="73"/>
          <ac:picMkLst>
            <pc:docMk/>
            <pc:sldMk cId="3240065105" sldId="278"/>
            <ac:picMk id="4" creationId="{59E94209-0C2A-4F2D-AA8D-BE075B3E1543}"/>
          </ac:picMkLst>
        </pc:picChg>
      </pc:sldChg>
      <pc:sldChg chg="addSp delSp modSp add replId">
        <pc:chgData name="Anusha Allu" userId="S::aallu@bgsu.edu::01c470dc-0cbb-45a4-b92f-9c23b005bc4c" providerId="AD" clId="Web-{D9249A96-A83B-B669-B9B6-23B7631FC1F3}" dt="2019-05-13T03:36:51.918" v="80" actId="20577"/>
        <pc:sldMkLst>
          <pc:docMk/>
          <pc:sldMk cId="1795711801" sldId="279"/>
        </pc:sldMkLst>
        <pc:spChg chg="mod">
          <ac:chgData name="Anusha Allu" userId="S::aallu@bgsu.edu::01c470dc-0cbb-45a4-b92f-9c23b005bc4c" providerId="AD" clId="Web-{D9249A96-A83B-B669-B9B6-23B7631FC1F3}" dt="2019-05-13T03:36:51.918" v="80" actId="20577"/>
          <ac:spMkLst>
            <pc:docMk/>
            <pc:sldMk cId="1795711801" sldId="279"/>
            <ac:spMk id="2" creationId="{D9214455-70F0-4E42-A89A-119943909C6B}"/>
          </ac:spMkLst>
        </pc:spChg>
        <pc:spChg chg="del">
          <ac:chgData name="Anusha Allu" userId="S::aallu@bgsu.edu::01c470dc-0cbb-45a4-b92f-9c23b005bc4c" providerId="AD" clId="Web-{D9249A96-A83B-B669-B9B6-23B7631FC1F3}" dt="2019-05-13T03:36:28.809" v="77"/>
          <ac:spMkLst>
            <pc:docMk/>
            <pc:sldMk cId="1795711801" sldId="279"/>
            <ac:spMk id="3" creationId="{81592F1E-5ABB-4149-8435-3080284FA83D}"/>
          </ac:spMkLst>
        </pc:spChg>
        <pc:picChg chg="add mod ord">
          <ac:chgData name="Anusha Allu" userId="S::aallu@bgsu.edu::01c470dc-0cbb-45a4-b92f-9c23b005bc4c" providerId="AD" clId="Web-{D9249A96-A83B-B669-B9B6-23B7631FC1F3}" dt="2019-05-13T03:36:28.809" v="77"/>
          <ac:picMkLst>
            <pc:docMk/>
            <pc:sldMk cId="1795711801" sldId="279"/>
            <ac:picMk id="4" creationId="{D5EF2E01-3121-4823-8425-437E32D23A8E}"/>
          </ac:picMkLst>
        </pc:picChg>
      </pc:sldChg>
      <pc:sldChg chg="addSp delSp modSp add replId">
        <pc:chgData name="Anusha Allu" userId="S::aallu@bgsu.edu::01c470dc-0cbb-45a4-b92f-9c23b005bc4c" providerId="AD" clId="Web-{D9249A96-A83B-B669-B9B6-23B7631FC1F3}" dt="2019-05-13T03:44:59.248" v="542" actId="20577"/>
        <pc:sldMkLst>
          <pc:docMk/>
          <pc:sldMk cId="268124641" sldId="280"/>
        </pc:sldMkLst>
        <pc:spChg chg="mod">
          <ac:chgData name="Anusha Allu" userId="S::aallu@bgsu.edu::01c470dc-0cbb-45a4-b92f-9c23b005bc4c" providerId="AD" clId="Web-{D9249A96-A83B-B669-B9B6-23B7631FC1F3}" dt="2019-05-13T03:44:59.248" v="542" actId="20577"/>
          <ac:spMkLst>
            <pc:docMk/>
            <pc:sldMk cId="268124641" sldId="280"/>
            <ac:spMk id="2" creationId="{D9214455-70F0-4E42-A89A-119943909C6B}"/>
          </ac:spMkLst>
        </pc:spChg>
        <pc:spChg chg="del">
          <ac:chgData name="Anusha Allu" userId="S::aallu@bgsu.edu::01c470dc-0cbb-45a4-b92f-9c23b005bc4c" providerId="AD" clId="Web-{D9249A96-A83B-B669-B9B6-23B7631FC1F3}" dt="2019-05-13T03:37:08.059" v="82"/>
          <ac:spMkLst>
            <pc:docMk/>
            <pc:sldMk cId="268124641" sldId="280"/>
            <ac:spMk id="3" creationId="{81592F1E-5ABB-4149-8435-3080284FA83D}"/>
          </ac:spMkLst>
        </pc:spChg>
        <pc:picChg chg="add mod ord">
          <ac:chgData name="Anusha Allu" userId="S::aallu@bgsu.edu::01c470dc-0cbb-45a4-b92f-9c23b005bc4c" providerId="AD" clId="Web-{D9249A96-A83B-B669-B9B6-23B7631FC1F3}" dt="2019-05-13T03:37:08.059" v="82"/>
          <ac:picMkLst>
            <pc:docMk/>
            <pc:sldMk cId="268124641" sldId="280"/>
            <ac:picMk id="4" creationId="{DF34945D-5311-49F0-B3E3-205EA08F9E03}"/>
          </ac:picMkLst>
        </pc:picChg>
      </pc:sldChg>
      <pc:sldChg chg="addSp delSp modSp add replId">
        <pc:chgData name="Anusha Allu" userId="S::aallu@bgsu.edu::01c470dc-0cbb-45a4-b92f-9c23b005bc4c" providerId="AD" clId="Web-{D9249A96-A83B-B669-B9B6-23B7631FC1F3}" dt="2019-05-13T03:37:53.731" v="96" actId="20577"/>
        <pc:sldMkLst>
          <pc:docMk/>
          <pc:sldMk cId="2699357261" sldId="281"/>
        </pc:sldMkLst>
        <pc:spChg chg="mod">
          <ac:chgData name="Anusha Allu" userId="S::aallu@bgsu.edu::01c470dc-0cbb-45a4-b92f-9c23b005bc4c" providerId="AD" clId="Web-{D9249A96-A83B-B669-B9B6-23B7631FC1F3}" dt="2019-05-13T03:37:53.731" v="96" actId="20577"/>
          <ac:spMkLst>
            <pc:docMk/>
            <pc:sldMk cId="2699357261" sldId="281"/>
            <ac:spMk id="2" creationId="{D9214455-70F0-4E42-A89A-119943909C6B}"/>
          </ac:spMkLst>
        </pc:spChg>
        <pc:spChg chg="del">
          <ac:chgData name="Anusha Allu" userId="S::aallu@bgsu.edu::01c470dc-0cbb-45a4-b92f-9c23b005bc4c" providerId="AD" clId="Web-{D9249A96-A83B-B669-B9B6-23B7631FC1F3}" dt="2019-05-13T03:37:30.153" v="83"/>
          <ac:spMkLst>
            <pc:docMk/>
            <pc:sldMk cId="2699357261" sldId="281"/>
            <ac:spMk id="3" creationId="{81592F1E-5ABB-4149-8435-3080284FA83D}"/>
          </ac:spMkLst>
        </pc:spChg>
        <pc:picChg chg="add mod ord">
          <ac:chgData name="Anusha Allu" userId="S::aallu@bgsu.edu::01c470dc-0cbb-45a4-b92f-9c23b005bc4c" providerId="AD" clId="Web-{D9249A96-A83B-B669-B9B6-23B7631FC1F3}" dt="2019-05-13T03:37:30.153" v="83"/>
          <ac:picMkLst>
            <pc:docMk/>
            <pc:sldMk cId="2699357261" sldId="281"/>
            <ac:picMk id="4" creationId="{5DB4F134-FEC9-4139-8EA7-D01A085F0F41}"/>
          </ac:picMkLst>
        </pc:picChg>
      </pc:sldChg>
      <pc:sldChg chg="addSp delSp modSp add ord replId">
        <pc:chgData name="Anusha Allu" userId="S::aallu@bgsu.edu::01c470dc-0cbb-45a4-b92f-9c23b005bc4c" providerId="AD" clId="Web-{D9249A96-A83B-B669-B9B6-23B7631FC1F3}" dt="2019-05-13T03:41:34.841" v="206" actId="20577"/>
        <pc:sldMkLst>
          <pc:docMk/>
          <pc:sldMk cId="420501440" sldId="282"/>
        </pc:sldMkLst>
        <pc:spChg chg="mod">
          <ac:chgData name="Anusha Allu" userId="S::aallu@bgsu.edu::01c470dc-0cbb-45a4-b92f-9c23b005bc4c" providerId="AD" clId="Web-{D9249A96-A83B-B669-B9B6-23B7631FC1F3}" dt="2019-05-13T03:41:34.841" v="206" actId="20577"/>
          <ac:spMkLst>
            <pc:docMk/>
            <pc:sldMk cId="420501440" sldId="282"/>
            <ac:spMk id="2" creationId="{D9214455-70F0-4E42-A89A-119943909C6B}"/>
          </ac:spMkLst>
        </pc:spChg>
        <pc:spChg chg="del">
          <ac:chgData name="Anusha Allu" userId="S::aallu@bgsu.edu::01c470dc-0cbb-45a4-b92f-9c23b005bc4c" providerId="AD" clId="Web-{D9249A96-A83B-B669-B9B6-23B7631FC1F3}" dt="2019-05-13T03:40:02.716" v="151"/>
          <ac:spMkLst>
            <pc:docMk/>
            <pc:sldMk cId="420501440" sldId="282"/>
            <ac:spMk id="3" creationId="{81592F1E-5ABB-4149-8435-3080284FA83D}"/>
          </ac:spMkLst>
        </pc:spChg>
        <pc:picChg chg="add mod ord">
          <ac:chgData name="Anusha Allu" userId="S::aallu@bgsu.edu::01c470dc-0cbb-45a4-b92f-9c23b005bc4c" providerId="AD" clId="Web-{D9249A96-A83B-B669-B9B6-23B7631FC1F3}" dt="2019-05-13T03:40:19.263" v="156" actId="14100"/>
          <ac:picMkLst>
            <pc:docMk/>
            <pc:sldMk cId="420501440" sldId="282"/>
            <ac:picMk id="4" creationId="{66C3BF3D-E2B3-481F-BA21-FC5151581667}"/>
          </ac:picMkLst>
        </pc:picChg>
      </pc:sldChg>
      <pc:sldChg chg="add replId">
        <pc:chgData name="Anusha Allu" userId="S::aallu@bgsu.edu::01c470dc-0cbb-45a4-b92f-9c23b005bc4c" providerId="AD" clId="Web-{D9249A96-A83B-B669-B9B6-23B7631FC1F3}" dt="2019-05-13T03:38:26.012" v="149"/>
        <pc:sldMkLst>
          <pc:docMk/>
          <pc:sldMk cId="672877273" sldId="283"/>
        </pc:sldMkLst>
      </pc:sldChg>
      <pc:sldChg chg="add del replId">
        <pc:chgData name="Anusha Allu" userId="S::aallu@bgsu.edu::01c470dc-0cbb-45a4-b92f-9c23b005bc4c" providerId="AD" clId="Web-{D9249A96-A83B-B669-B9B6-23B7631FC1F3}" dt="2019-05-13T03:32:14.589" v="21"/>
        <pc:sldMkLst>
          <pc:docMk/>
          <pc:sldMk cId="3840467457" sldId="283"/>
        </pc:sldMkLst>
      </pc:sldChg>
      <pc:sldChg chg="addSp delSp modSp new">
        <pc:chgData name="Anusha Allu" userId="S::aallu@bgsu.edu::01c470dc-0cbb-45a4-b92f-9c23b005bc4c" providerId="AD" clId="Web-{D9249A96-A83B-B669-B9B6-23B7631FC1F3}" dt="2019-05-13T03:48:14.342" v="573" actId="20577"/>
        <pc:sldMkLst>
          <pc:docMk/>
          <pc:sldMk cId="4231478043" sldId="284"/>
        </pc:sldMkLst>
        <pc:spChg chg="mod">
          <ac:chgData name="Anusha Allu" userId="S::aallu@bgsu.edu::01c470dc-0cbb-45a4-b92f-9c23b005bc4c" providerId="AD" clId="Web-{D9249A96-A83B-B669-B9B6-23B7631FC1F3}" dt="2019-05-13T03:48:14.342" v="573" actId="20577"/>
          <ac:spMkLst>
            <pc:docMk/>
            <pc:sldMk cId="4231478043" sldId="284"/>
            <ac:spMk id="2" creationId="{2BD5EC94-CD8B-40E6-8903-FD6FA00F9F29}"/>
          </ac:spMkLst>
        </pc:spChg>
        <pc:spChg chg="del">
          <ac:chgData name="Anusha Allu" userId="S::aallu@bgsu.edu::01c470dc-0cbb-45a4-b92f-9c23b005bc4c" providerId="AD" clId="Web-{D9249A96-A83B-B669-B9B6-23B7631FC1F3}" dt="2019-05-13T03:44:17.498" v="477"/>
          <ac:spMkLst>
            <pc:docMk/>
            <pc:sldMk cId="4231478043" sldId="284"/>
            <ac:spMk id="3" creationId="{273F2A46-D02E-44E8-8F9E-B68EB3DEB9F2}"/>
          </ac:spMkLst>
        </pc:spChg>
        <pc:picChg chg="add mod ord">
          <ac:chgData name="Anusha Allu" userId="S::aallu@bgsu.edu::01c470dc-0cbb-45a4-b92f-9c23b005bc4c" providerId="AD" clId="Web-{D9249A96-A83B-B669-B9B6-23B7631FC1F3}" dt="2019-05-13T03:44:17.498" v="477"/>
          <ac:picMkLst>
            <pc:docMk/>
            <pc:sldMk cId="4231478043" sldId="284"/>
            <ac:picMk id="4" creationId="{CF14038B-D696-49B6-B34E-44F4BCEE8281}"/>
          </ac:picMkLst>
        </pc:picChg>
      </pc:sldChg>
      <pc:sldChg chg="new">
        <pc:chgData name="Anusha Allu" userId="S::aallu@bgsu.edu::01c470dc-0cbb-45a4-b92f-9c23b005bc4c" providerId="AD" clId="Web-{D9249A96-A83B-B669-B9B6-23B7631FC1F3}" dt="2019-05-13T03:40:33.747" v="158"/>
        <pc:sldMkLst>
          <pc:docMk/>
          <pc:sldMk cId="4131097362" sldId="285"/>
        </pc:sldMkLst>
      </pc:sldChg>
      <pc:sldChg chg="modSp new">
        <pc:chgData name="Anusha Allu" userId="S::aallu@bgsu.edu::01c470dc-0cbb-45a4-b92f-9c23b005bc4c" providerId="AD" clId="Web-{D9249A96-A83B-B669-B9B6-23B7631FC1F3}" dt="2019-05-13T03:43:23.107" v="418" actId="20577"/>
        <pc:sldMkLst>
          <pc:docMk/>
          <pc:sldMk cId="331794015" sldId="286"/>
        </pc:sldMkLst>
        <pc:spChg chg="mod">
          <ac:chgData name="Anusha Allu" userId="S::aallu@bgsu.edu::01c470dc-0cbb-45a4-b92f-9c23b005bc4c" providerId="AD" clId="Web-{D9249A96-A83B-B669-B9B6-23B7631FC1F3}" dt="2019-05-13T03:41:58.107" v="272" actId="20577"/>
          <ac:spMkLst>
            <pc:docMk/>
            <pc:sldMk cId="331794015" sldId="286"/>
            <ac:spMk id="2" creationId="{1584DD65-C4DA-4225-B546-C4115B8C404D}"/>
          </ac:spMkLst>
        </pc:spChg>
        <pc:spChg chg="mod">
          <ac:chgData name="Anusha Allu" userId="S::aallu@bgsu.edu::01c470dc-0cbb-45a4-b92f-9c23b005bc4c" providerId="AD" clId="Web-{D9249A96-A83B-B669-B9B6-23B7631FC1F3}" dt="2019-05-13T03:43:23.107" v="418" actId="20577"/>
          <ac:spMkLst>
            <pc:docMk/>
            <pc:sldMk cId="331794015" sldId="286"/>
            <ac:spMk id="3" creationId="{A6E14880-547D-4050-9AB6-7B6436416E21}"/>
          </ac:spMkLst>
        </pc:spChg>
      </pc:sldChg>
    </pc:docChg>
  </pc:docChgLst>
  <pc:docChgLst>
    <pc:chgData name="Venkata Sairam Sampath Yelchuri" userId="S::yvenkat@bgsu.edu::5e3a93d8-05e4-4937-a296-1a513424fcad" providerId="AD" clId="Web-{04CAAC83-EAFF-596C-66B9-337C53B9B961}"/>
    <pc:docChg chg="modSld">
      <pc:chgData name="Venkata Sairam Sampath Yelchuri" userId="S::yvenkat@bgsu.edu::5e3a93d8-05e4-4937-a296-1a513424fcad" providerId="AD" clId="Web-{04CAAC83-EAFF-596C-66B9-337C53B9B961}" dt="2019-05-13T18:01:48.470" v="406" actId="1076"/>
      <pc:docMkLst>
        <pc:docMk/>
      </pc:docMkLst>
      <pc:sldChg chg="modSp">
        <pc:chgData name="Venkata Sairam Sampath Yelchuri" userId="S::yvenkat@bgsu.edu::5e3a93d8-05e4-4937-a296-1a513424fcad" providerId="AD" clId="Web-{04CAAC83-EAFF-596C-66B9-337C53B9B961}" dt="2019-05-13T18:01:48.470" v="406" actId="1076"/>
        <pc:sldMkLst>
          <pc:docMk/>
          <pc:sldMk cId="3385068377" sldId="269"/>
        </pc:sldMkLst>
        <pc:spChg chg="mod">
          <ac:chgData name="Venkata Sairam Sampath Yelchuri" userId="S::yvenkat@bgsu.edu::5e3a93d8-05e4-4937-a296-1a513424fcad" providerId="AD" clId="Web-{04CAAC83-EAFF-596C-66B9-337C53B9B961}" dt="2019-05-13T18:01:48.439" v="405" actId="1076"/>
          <ac:spMkLst>
            <pc:docMk/>
            <pc:sldMk cId="3385068377" sldId="269"/>
            <ac:spMk id="2" creationId="{FE2F19A1-53D2-4630-8F1C-605852C1106C}"/>
          </ac:spMkLst>
        </pc:spChg>
        <pc:spChg chg="mod">
          <ac:chgData name="Venkata Sairam Sampath Yelchuri" userId="S::yvenkat@bgsu.edu::5e3a93d8-05e4-4937-a296-1a513424fcad" providerId="AD" clId="Web-{04CAAC83-EAFF-596C-66B9-337C53B9B961}" dt="2019-05-13T18:01:48.470" v="406" actId="1076"/>
          <ac:spMkLst>
            <pc:docMk/>
            <pc:sldMk cId="3385068377" sldId="269"/>
            <ac:spMk id="3" creationId="{8082FB1A-0F76-4107-B7EA-C3B78338D362}"/>
          </ac:spMkLst>
        </pc:spChg>
      </pc:sldChg>
      <pc:sldChg chg="modSp">
        <pc:chgData name="Venkata Sairam Sampath Yelchuri" userId="S::yvenkat@bgsu.edu::5e3a93d8-05e4-4937-a296-1a513424fcad" providerId="AD" clId="Web-{04CAAC83-EAFF-596C-66B9-337C53B9B961}" dt="2019-05-13T17:58:14.360" v="2" actId="1076"/>
        <pc:sldMkLst>
          <pc:docMk/>
          <pc:sldMk cId="420501440" sldId="282"/>
        </pc:sldMkLst>
        <pc:picChg chg="mod">
          <ac:chgData name="Venkata Sairam Sampath Yelchuri" userId="S::yvenkat@bgsu.edu::5e3a93d8-05e4-4937-a296-1a513424fcad" providerId="AD" clId="Web-{04CAAC83-EAFF-596C-66B9-337C53B9B961}" dt="2019-05-13T17:58:14.360" v="2" actId="1076"/>
          <ac:picMkLst>
            <pc:docMk/>
            <pc:sldMk cId="420501440" sldId="282"/>
            <ac:picMk id="4" creationId="{66C3BF3D-E2B3-481F-BA21-FC5151581667}"/>
          </ac:picMkLst>
        </pc:picChg>
      </pc:sldChg>
    </pc:docChg>
  </pc:docChgLst>
  <pc:docChgLst>
    <pc:chgData name="Anusha Allu" userId="S::aallu@bgsu.edu::01c470dc-0cbb-45a4-b92f-9c23b005bc4c" providerId="AD" clId="Web-{216D72F6-2F5D-237A-6387-8795AEC131EF}"/>
    <pc:docChg chg="addSld delSld modSld modSection">
      <pc:chgData name="Anusha Allu" userId="S::aallu@bgsu.edu::01c470dc-0cbb-45a4-b92f-9c23b005bc4c" providerId="AD" clId="Web-{216D72F6-2F5D-237A-6387-8795AEC131EF}" dt="2019-05-13T18:58:29.673" v="879" actId="20577"/>
      <pc:docMkLst>
        <pc:docMk/>
      </pc:docMkLst>
      <pc:sldChg chg="modSp">
        <pc:chgData name="Anusha Allu" userId="S::aallu@bgsu.edu::01c470dc-0cbb-45a4-b92f-9c23b005bc4c" providerId="AD" clId="Web-{216D72F6-2F5D-237A-6387-8795AEC131EF}" dt="2019-05-13T16:56:06.980" v="56"/>
        <pc:sldMkLst>
          <pc:docMk/>
          <pc:sldMk cId="1302251434" sldId="268"/>
        </pc:sldMkLst>
        <pc:spChg chg="mod">
          <ac:chgData name="Anusha Allu" userId="S::aallu@bgsu.edu::01c470dc-0cbb-45a4-b92f-9c23b005bc4c" providerId="AD" clId="Web-{216D72F6-2F5D-237A-6387-8795AEC131EF}" dt="2019-05-13T16:56:06.980" v="56"/>
          <ac:spMkLst>
            <pc:docMk/>
            <pc:sldMk cId="1302251434" sldId="268"/>
            <ac:spMk id="11" creationId="{AC4B84D1-1579-40E1-99DB-1A8B80F00C8D}"/>
          </ac:spMkLst>
        </pc:spChg>
        <pc:spChg chg="mod">
          <ac:chgData name="Anusha Allu" userId="S::aallu@bgsu.edu::01c470dc-0cbb-45a4-b92f-9c23b005bc4c" providerId="AD" clId="Web-{216D72F6-2F5D-237A-6387-8795AEC131EF}" dt="2019-05-13T16:56:06.980" v="56"/>
          <ac:spMkLst>
            <pc:docMk/>
            <pc:sldMk cId="1302251434" sldId="268"/>
            <ac:spMk id="12" creationId="{83C065F7-7A7D-4586-8962-618EF43F9282}"/>
          </ac:spMkLst>
        </pc:spChg>
        <pc:grpChg chg="mod">
          <ac:chgData name="Anusha Allu" userId="S::aallu@bgsu.edu::01c470dc-0cbb-45a4-b92f-9c23b005bc4c" providerId="AD" clId="Web-{216D72F6-2F5D-237A-6387-8795AEC131EF}" dt="2019-05-13T16:56:06.980" v="56"/>
          <ac:grpSpMkLst>
            <pc:docMk/>
            <pc:sldMk cId="1302251434" sldId="268"/>
            <ac:grpSpMk id="10" creationId="{9F1C236A-F4D8-43B0-8810-C84610EA54A4}"/>
          </ac:grpSpMkLst>
        </pc:grpChg>
      </pc:sldChg>
      <pc:sldChg chg="addSp modSp">
        <pc:chgData name="Anusha Allu" userId="S::aallu@bgsu.edu::01c470dc-0cbb-45a4-b92f-9c23b005bc4c" providerId="AD" clId="Web-{216D72F6-2F5D-237A-6387-8795AEC131EF}" dt="2019-05-13T17:04:01.450" v="191" actId="20577"/>
        <pc:sldMkLst>
          <pc:docMk/>
          <pc:sldMk cId="24823019" sldId="276"/>
        </pc:sldMkLst>
        <pc:spChg chg="add mod">
          <ac:chgData name="Anusha Allu" userId="S::aallu@bgsu.edu::01c470dc-0cbb-45a4-b92f-9c23b005bc4c" providerId="AD" clId="Web-{216D72F6-2F5D-237A-6387-8795AEC131EF}" dt="2019-05-13T17:04:01.450" v="191" actId="20577"/>
          <ac:spMkLst>
            <pc:docMk/>
            <pc:sldMk cId="24823019" sldId="276"/>
            <ac:spMk id="2" creationId="{00A55FB1-AD42-4CEB-9BD6-372BA65258F5}"/>
          </ac:spMkLst>
        </pc:spChg>
      </pc:sldChg>
      <pc:sldChg chg="addSp delSp modSp">
        <pc:chgData name="Anusha Allu" userId="S::aallu@bgsu.edu::01c470dc-0cbb-45a4-b92f-9c23b005bc4c" providerId="AD" clId="Web-{216D72F6-2F5D-237A-6387-8795AEC131EF}" dt="2019-05-13T17:00:08.293" v="108"/>
        <pc:sldMkLst>
          <pc:docMk/>
          <pc:sldMk cId="2051486590" sldId="277"/>
        </pc:sldMkLst>
        <pc:spChg chg="add mod">
          <ac:chgData name="Anusha Allu" userId="S::aallu@bgsu.edu::01c470dc-0cbb-45a4-b92f-9c23b005bc4c" providerId="AD" clId="Web-{216D72F6-2F5D-237A-6387-8795AEC131EF}" dt="2019-05-13T16:59:27.402" v="105" actId="1076"/>
          <ac:spMkLst>
            <pc:docMk/>
            <pc:sldMk cId="2051486590" sldId="277"/>
            <ac:spMk id="3" creationId="{AB250CEB-E16B-4763-A271-B3D8E9FA24B8}"/>
          </ac:spMkLst>
        </pc:spChg>
        <pc:grpChg chg="add del">
          <ac:chgData name="Anusha Allu" userId="S::aallu@bgsu.edu::01c470dc-0cbb-45a4-b92f-9c23b005bc4c" providerId="AD" clId="Web-{216D72F6-2F5D-237A-6387-8795AEC131EF}" dt="2019-05-13T16:58:21.574" v="76"/>
          <ac:grpSpMkLst>
            <pc:docMk/>
            <pc:sldMk cId="2051486590" sldId="277"/>
            <ac:grpSpMk id="2" creationId="{3AD1FA1A-50BD-4773-863D-77BBA4319BD6}"/>
          </ac:grpSpMkLst>
        </pc:grpChg>
        <pc:picChg chg="mod">
          <ac:chgData name="Anusha Allu" userId="S::aallu@bgsu.edu::01c470dc-0cbb-45a4-b92f-9c23b005bc4c" providerId="AD" clId="Web-{216D72F6-2F5D-237A-6387-8795AEC131EF}" dt="2019-05-13T17:00:08.293" v="108"/>
          <ac:picMkLst>
            <pc:docMk/>
            <pc:sldMk cId="2051486590" sldId="277"/>
            <ac:picMk id="4" creationId="{239647C5-9EEE-4AC3-BB7A-1D19CA2C7D38}"/>
          </ac:picMkLst>
        </pc:picChg>
      </pc:sldChg>
      <pc:sldChg chg="addSp delSp modSp">
        <pc:chgData name="Anusha Allu" userId="S::aallu@bgsu.edu::01c470dc-0cbb-45a4-b92f-9c23b005bc4c" providerId="AD" clId="Web-{216D72F6-2F5D-237A-6387-8795AEC131EF}" dt="2019-05-13T18:42:59.638" v="248" actId="20577"/>
        <pc:sldMkLst>
          <pc:docMk/>
          <pc:sldMk cId="3240065105" sldId="278"/>
        </pc:sldMkLst>
        <pc:spChg chg="add mod">
          <ac:chgData name="Anusha Allu" userId="S::aallu@bgsu.edu::01c470dc-0cbb-45a4-b92f-9c23b005bc4c" providerId="AD" clId="Web-{216D72F6-2F5D-237A-6387-8795AEC131EF}" dt="2019-05-13T18:42:59.638" v="248" actId="20577"/>
          <ac:spMkLst>
            <pc:docMk/>
            <pc:sldMk cId="3240065105" sldId="278"/>
            <ac:spMk id="2" creationId="{827B1459-320C-4200-89CE-933225E03214}"/>
          </ac:spMkLst>
        </pc:spChg>
        <pc:spChg chg="del">
          <ac:chgData name="Anusha Allu" userId="S::aallu@bgsu.edu::01c470dc-0cbb-45a4-b92f-9c23b005bc4c" providerId="AD" clId="Web-{216D72F6-2F5D-237A-6387-8795AEC131EF}" dt="2019-05-13T18:41:57.934" v="226"/>
          <ac:spMkLst>
            <pc:docMk/>
            <pc:sldMk cId="3240065105" sldId="278"/>
            <ac:spMk id="9" creationId="{DFF95A75-0894-45F4-B99F-E7D8D78F673D}"/>
          </ac:spMkLst>
        </pc:spChg>
        <pc:picChg chg="add mod">
          <ac:chgData name="Anusha Allu" userId="S::aallu@bgsu.edu::01c470dc-0cbb-45a4-b92f-9c23b005bc4c" providerId="AD" clId="Web-{216D72F6-2F5D-237A-6387-8795AEC131EF}" dt="2019-05-13T18:42:14.481" v="232" actId="1076"/>
          <ac:picMkLst>
            <pc:docMk/>
            <pc:sldMk cId="3240065105" sldId="278"/>
            <ac:picMk id="3" creationId="{384F14E9-7763-4717-88E6-7992E4D2C494}"/>
          </ac:picMkLst>
        </pc:picChg>
        <pc:picChg chg="mod">
          <ac:chgData name="Anusha Allu" userId="S::aallu@bgsu.edu::01c470dc-0cbb-45a4-b92f-9c23b005bc4c" providerId="AD" clId="Web-{216D72F6-2F5D-237A-6387-8795AEC131EF}" dt="2019-05-13T18:42:21.919" v="233" actId="14100"/>
          <ac:picMkLst>
            <pc:docMk/>
            <pc:sldMk cId="3240065105" sldId="278"/>
            <ac:picMk id="4" creationId="{59E94209-0C2A-4F2D-AA8D-BE075B3E1543}"/>
          </ac:picMkLst>
        </pc:picChg>
      </pc:sldChg>
      <pc:sldChg chg="addSp modSp del">
        <pc:chgData name="Anusha Allu" userId="S::aallu@bgsu.edu::01c470dc-0cbb-45a4-b92f-9c23b005bc4c" providerId="AD" clId="Web-{216D72F6-2F5D-237A-6387-8795AEC131EF}" dt="2019-05-13T18:43:27.060" v="249"/>
        <pc:sldMkLst>
          <pc:docMk/>
          <pc:sldMk cId="1795711801" sldId="279"/>
        </pc:sldMkLst>
        <pc:spChg chg="add">
          <ac:chgData name="Anusha Allu" userId="S::aallu@bgsu.edu::01c470dc-0cbb-45a4-b92f-9c23b005bc4c" providerId="AD" clId="Web-{216D72F6-2F5D-237A-6387-8795AEC131EF}" dt="2019-05-13T17:01:37.887" v="126"/>
          <ac:spMkLst>
            <pc:docMk/>
            <pc:sldMk cId="1795711801" sldId="279"/>
            <ac:spMk id="2" creationId="{5503B407-D46A-4912-AE28-595C5CDD295D}"/>
          </ac:spMkLst>
        </pc:spChg>
        <pc:picChg chg="mod">
          <ac:chgData name="Anusha Allu" userId="S::aallu@bgsu.edu::01c470dc-0cbb-45a4-b92f-9c23b005bc4c" providerId="AD" clId="Web-{216D72F6-2F5D-237A-6387-8795AEC131EF}" dt="2019-05-13T17:01:44.778" v="127"/>
          <ac:picMkLst>
            <pc:docMk/>
            <pc:sldMk cId="1795711801" sldId="279"/>
            <ac:picMk id="4" creationId="{D5EF2E01-3121-4823-8425-437E32D23A8E}"/>
          </ac:picMkLst>
        </pc:picChg>
      </pc:sldChg>
      <pc:sldChg chg="addSp modSp">
        <pc:chgData name="Anusha Allu" userId="S::aallu@bgsu.edu::01c470dc-0cbb-45a4-b92f-9c23b005bc4c" providerId="AD" clId="Web-{216D72F6-2F5D-237A-6387-8795AEC131EF}" dt="2019-05-13T18:51:35.921" v="621" actId="20577"/>
        <pc:sldMkLst>
          <pc:docMk/>
          <pc:sldMk cId="268124641" sldId="280"/>
        </pc:sldMkLst>
        <pc:spChg chg="add mod">
          <ac:chgData name="Anusha Allu" userId="S::aallu@bgsu.edu::01c470dc-0cbb-45a4-b92f-9c23b005bc4c" providerId="AD" clId="Web-{216D72F6-2F5D-237A-6387-8795AEC131EF}" dt="2019-05-13T18:45:37.310" v="437" actId="1076"/>
          <ac:spMkLst>
            <pc:docMk/>
            <pc:sldMk cId="268124641" sldId="280"/>
            <ac:spMk id="2" creationId="{1E0F1DDA-B3BA-4D63-84E7-F18021223FAD}"/>
          </ac:spMkLst>
        </pc:spChg>
        <pc:spChg chg="add mod">
          <ac:chgData name="Anusha Allu" userId="S::aallu@bgsu.edu::01c470dc-0cbb-45a4-b92f-9c23b005bc4c" providerId="AD" clId="Web-{216D72F6-2F5D-237A-6387-8795AEC131EF}" dt="2019-05-13T18:51:35.921" v="621" actId="20577"/>
          <ac:spMkLst>
            <pc:docMk/>
            <pc:sldMk cId="268124641" sldId="280"/>
            <ac:spMk id="3" creationId="{1AFEBDCF-7A0E-43DE-B53D-BC89149D075C}"/>
          </ac:spMkLst>
        </pc:spChg>
        <pc:spChg chg="mod">
          <ac:chgData name="Anusha Allu" userId="S::aallu@bgsu.edu::01c470dc-0cbb-45a4-b92f-9c23b005bc4c" providerId="AD" clId="Web-{216D72F6-2F5D-237A-6387-8795AEC131EF}" dt="2019-05-13T18:45:27.373" v="434" actId="1076"/>
          <ac:spMkLst>
            <pc:docMk/>
            <pc:sldMk cId="268124641" sldId="280"/>
            <ac:spMk id="5" creationId="{DF4A8AFD-6AE7-456D-88C7-63E893D4E3AE}"/>
          </ac:spMkLst>
        </pc:spChg>
        <pc:picChg chg="mod">
          <ac:chgData name="Anusha Allu" userId="S::aallu@bgsu.edu::01c470dc-0cbb-45a4-b92f-9c23b005bc4c" providerId="AD" clId="Web-{216D72F6-2F5D-237A-6387-8795AEC131EF}" dt="2019-05-13T18:45:29.982" v="435" actId="1076"/>
          <ac:picMkLst>
            <pc:docMk/>
            <pc:sldMk cId="268124641" sldId="280"/>
            <ac:picMk id="4" creationId="{DF34945D-5311-49F0-B3E3-205EA08F9E03}"/>
          </ac:picMkLst>
        </pc:picChg>
      </pc:sldChg>
      <pc:sldChg chg="addSp delSp modSp">
        <pc:chgData name="Anusha Allu" userId="S::aallu@bgsu.edu::01c470dc-0cbb-45a4-b92f-9c23b005bc4c" providerId="AD" clId="Web-{216D72F6-2F5D-237A-6387-8795AEC131EF}" dt="2019-05-13T18:58:23.329" v="877" actId="20577"/>
        <pc:sldMkLst>
          <pc:docMk/>
          <pc:sldMk cId="2699357261" sldId="281"/>
        </pc:sldMkLst>
        <pc:spChg chg="add del mod">
          <ac:chgData name="Anusha Allu" userId="S::aallu@bgsu.edu::01c470dc-0cbb-45a4-b92f-9c23b005bc4c" providerId="AD" clId="Web-{216D72F6-2F5D-237A-6387-8795AEC131EF}" dt="2019-05-13T17:03:01.997" v="170"/>
          <ac:spMkLst>
            <pc:docMk/>
            <pc:sldMk cId="2699357261" sldId="281"/>
            <ac:spMk id="2" creationId="{9C605F5A-C198-4D45-AB91-14D4AE83534F}"/>
          </ac:spMkLst>
        </pc:spChg>
        <pc:spChg chg="add mod">
          <ac:chgData name="Anusha Allu" userId="S::aallu@bgsu.edu::01c470dc-0cbb-45a4-b92f-9c23b005bc4c" providerId="AD" clId="Web-{216D72F6-2F5D-237A-6387-8795AEC131EF}" dt="2019-05-13T18:58:23.329" v="877" actId="20577"/>
          <ac:spMkLst>
            <pc:docMk/>
            <pc:sldMk cId="2699357261" sldId="281"/>
            <ac:spMk id="2" creationId="{E0DA53A1-0331-465B-A43A-09424D785067}"/>
          </ac:spMkLst>
        </pc:spChg>
        <pc:spChg chg="add mod">
          <ac:chgData name="Anusha Allu" userId="S::aallu@bgsu.edu::01c470dc-0cbb-45a4-b92f-9c23b005bc4c" providerId="AD" clId="Web-{216D72F6-2F5D-237A-6387-8795AEC131EF}" dt="2019-05-13T17:03:27.466" v="179" actId="20577"/>
          <ac:spMkLst>
            <pc:docMk/>
            <pc:sldMk cId="2699357261" sldId="281"/>
            <ac:spMk id="3" creationId="{B4F96ED6-EC9B-4EED-98E2-977FB4B6E3D4}"/>
          </ac:spMkLst>
        </pc:spChg>
        <pc:spChg chg="del mod">
          <ac:chgData name="Anusha Allu" userId="S::aallu@bgsu.edu::01c470dc-0cbb-45a4-b92f-9c23b005bc4c" providerId="AD" clId="Web-{216D72F6-2F5D-237A-6387-8795AEC131EF}" dt="2019-05-13T18:52:12.906" v="624"/>
          <ac:spMkLst>
            <pc:docMk/>
            <pc:sldMk cId="2699357261" sldId="281"/>
            <ac:spMk id="5" creationId="{63FDFD72-3E5A-4BC9-AC45-6DBECA6F4B16}"/>
          </ac:spMkLst>
        </pc:spChg>
        <pc:picChg chg="mod">
          <ac:chgData name="Anusha Allu" userId="S::aallu@bgsu.edu::01c470dc-0cbb-45a4-b92f-9c23b005bc4c" providerId="AD" clId="Web-{216D72F6-2F5D-237A-6387-8795AEC131EF}" dt="2019-05-13T18:52:17.921" v="625" actId="1076"/>
          <ac:picMkLst>
            <pc:docMk/>
            <pc:sldMk cId="2699357261" sldId="281"/>
            <ac:picMk id="4" creationId="{5DB4F134-FEC9-4139-8EA7-D01A085F0F41}"/>
          </ac:picMkLst>
        </pc:picChg>
      </pc:sldChg>
      <pc:sldChg chg="addSp modSp">
        <pc:chgData name="Anusha Allu" userId="S::aallu@bgsu.edu::01c470dc-0cbb-45a4-b92f-9c23b005bc4c" providerId="AD" clId="Web-{216D72F6-2F5D-237A-6387-8795AEC131EF}" dt="2019-05-13T17:05:11.935" v="203"/>
        <pc:sldMkLst>
          <pc:docMk/>
          <pc:sldMk cId="420501440" sldId="282"/>
        </pc:sldMkLst>
        <pc:spChg chg="add mod">
          <ac:chgData name="Anusha Allu" userId="S::aallu@bgsu.edu::01c470dc-0cbb-45a4-b92f-9c23b005bc4c" providerId="AD" clId="Web-{216D72F6-2F5D-237A-6387-8795AEC131EF}" dt="2019-05-13T17:04:59.060" v="201" actId="14100"/>
          <ac:spMkLst>
            <pc:docMk/>
            <pc:sldMk cId="420501440" sldId="282"/>
            <ac:spMk id="2" creationId="{D1D528BB-2A2F-43B3-A4C6-B3188ACA620D}"/>
          </ac:spMkLst>
        </pc:spChg>
        <pc:picChg chg="mod">
          <ac:chgData name="Anusha Allu" userId="S::aallu@bgsu.edu::01c470dc-0cbb-45a4-b92f-9c23b005bc4c" providerId="AD" clId="Web-{216D72F6-2F5D-237A-6387-8795AEC131EF}" dt="2019-05-13T17:05:11.935" v="203"/>
          <ac:picMkLst>
            <pc:docMk/>
            <pc:sldMk cId="420501440" sldId="282"/>
            <ac:picMk id="4" creationId="{66C3BF3D-E2B3-481F-BA21-FC5151581667}"/>
          </ac:picMkLst>
        </pc:picChg>
      </pc:sldChg>
      <pc:sldChg chg="addSp modSp">
        <pc:chgData name="Anusha Allu" userId="S::aallu@bgsu.edu::01c470dc-0cbb-45a4-b92f-9c23b005bc4c" providerId="AD" clId="Web-{216D72F6-2F5D-237A-6387-8795AEC131EF}" dt="2019-05-13T17:05:35.263" v="209" actId="20577"/>
        <pc:sldMkLst>
          <pc:docMk/>
          <pc:sldMk cId="4231478043" sldId="284"/>
        </pc:sldMkLst>
        <pc:spChg chg="add mod">
          <ac:chgData name="Anusha Allu" userId="S::aallu@bgsu.edu::01c470dc-0cbb-45a4-b92f-9c23b005bc4c" providerId="AD" clId="Web-{216D72F6-2F5D-237A-6387-8795AEC131EF}" dt="2019-05-13T17:05:35.263" v="209" actId="20577"/>
          <ac:spMkLst>
            <pc:docMk/>
            <pc:sldMk cId="4231478043" sldId="284"/>
            <ac:spMk id="2" creationId="{FA946FFF-6E93-4A7C-9826-326D20E0470A}"/>
          </ac:spMkLst>
        </pc:spChg>
        <pc:picChg chg="mod">
          <ac:chgData name="Anusha Allu" userId="S::aallu@bgsu.edu::01c470dc-0cbb-45a4-b92f-9c23b005bc4c" providerId="AD" clId="Web-{216D72F6-2F5D-237A-6387-8795AEC131EF}" dt="2019-05-13T17:05:20.872" v="204"/>
          <ac:picMkLst>
            <pc:docMk/>
            <pc:sldMk cId="4231478043" sldId="284"/>
            <ac:picMk id="4" creationId="{CF14038B-D696-49B6-B34E-44F4BCEE8281}"/>
          </ac:picMkLst>
        </pc:picChg>
      </pc:sldChg>
      <pc:sldChg chg="addSp delSp modSp add replId">
        <pc:chgData name="Anusha Allu" userId="S::aallu@bgsu.edu::01c470dc-0cbb-45a4-b92f-9c23b005bc4c" providerId="AD" clId="Web-{216D72F6-2F5D-237A-6387-8795AEC131EF}" dt="2019-05-13T18:41:07.809" v="225" actId="1076"/>
        <pc:sldMkLst>
          <pc:docMk/>
          <pc:sldMk cId="3089035049" sldId="289"/>
        </pc:sldMkLst>
        <pc:spChg chg="add del mod">
          <ac:chgData name="Anusha Allu" userId="S::aallu@bgsu.edu::01c470dc-0cbb-45a4-b92f-9c23b005bc4c" providerId="AD" clId="Web-{216D72F6-2F5D-237A-6387-8795AEC131EF}" dt="2019-05-13T18:41:05.325" v="224"/>
          <ac:spMkLst>
            <pc:docMk/>
            <pc:sldMk cId="3089035049" sldId="289"/>
            <ac:spMk id="2" creationId="{29891BF1-9D33-46EC-9284-5767486CB365}"/>
          </ac:spMkLst>
        </pc:spChg>
        <pc:spChg chg="add del mod">
          <ac:chgData name="Anusha Allu" userId="S::aallu@bgsu.edu::01c470dc-0cbb-45a4-b92f-9c23b005bc4c" providerId="AD" clId="Web-{216D72F6-2F5D-237A-6387-8795AEC131EF}" dt="2019-05-13T16:52:37.135" v="2"/>
          <ac:spMkLst>
            <pc:docMk/>
            <pc:sldMk cId="3089035049" sldId="289"/>
            <ac:spMk id="3" creationId="{ACA6AC14-ACDB-45F9-8AED-7163BAF9B272}"/>
          </ac:spMkLst>
        </pc:spChg>
        <pc:spChg chg="add del mod">
          <ac:chgData name="Anusha Allu" userId="S::aallu@bgsu.edu::01c470dc-0cbb-45a4-b92f-9c23b005bc4c" providerId="AD" clId="Web-{216D72F6-2F5D-237A-6387-8795AEC131EF}" dt="2019-05-13T16:57:47.542" v="70"/>
          <ac:spMkLst>
            <pc:docMk/>
            <pc:sldMk cId="3089035049" sldId="289"/>
            <ac:spMk id="12" creationId="{1FDE5BCA-6843-49FA-9F1A-9A729478779B}"/>
          </ac:spMkLst>
        </pc:spChg>
        <pc:spChg chg="add mod">
          <ac:chgData name="Anusha Allu" userId="S::aallu@bgsu.edu::01c470dc-0cbb-45a4-b92f-9c23b005bc4c" providerId="AD" clId="Web-{216D72F6-2F5D-237A-6387-8795AEC131EF}" dt="2019-05-13T17:08:56.201" v="210" actId="1076"/>
          <ac:spMkLst>
            <pc:docMk/>
            <pc:sldMk cId="3089035049" sldId="289"/>
            <ac:spMk id="13" creationId="{363A7ABE-1C89-4690-9A8B-C12363291ABF}"/>
          </ac:spMkLst>
        </pc:spChg>
        <pc:grpChg chg="add del">
          <ac:chgData name="Anusha Allu" userId="S::aallu@bgsu.edu::01c470dc-0cbb-45a4-b92f-9c23b005bc4c" providerId="AD" clId="Web-{216D72F6-2F5D-237A-6387-8795AEC131EF}" dt="2019-05-13T16:53:42.276" v="5"/>
          <ac:grpSpMkLst>
            <pc:docMk/>
            <pc:sldMk cId="3089035049" sldId="289"/>
            <ac:grpSpMk id="11" creationId="{9F237564-4110-42D3-B687-099A8C260FA6}"/>
          </ac:grpSpMkLst>
        </pc:grpChg>
        <pc:picChg chg="del">
          <ac:chgData name="Anusha Allu" userId="S::aallu@bgsu.edu::01c470dc-0cbb-45a4-b92f-9c23b005bc4c" providerId="AD" clId="Web-{216D72F6-2F5D-237A-6387-8795AEC131EF}" dt="2019-05-13T16:52:03.026" v="1"/>
          <ac:picMkLst>
            <pc:docMk/>
            <pc:sldMk cId="3089035049" sldId="289"/>
            <ac:picMk id="4" creationId="{239647C5-9EEE-4AC3-BB7A-1D19CA2C7D38}"/>
          </ac:picMkLst>
        </pc:picChg>
        <pc:picChg chg="add mod ord">
          <ac:chgData name="Anusha Allu" userId="S::aallu@bgsu.edu::01c470dc-0cbb-45a4-b92f-9c23b005bc4c" providerId="AD" clId="Web-{216D72F6-2F5D-237A-6387-8795AEC131EF}" dt="2019-05-13T18:41:07.809" v="225" actId="1076"/>
          <ac:picMkLst>
            <pc:docMk/>
            <pc:sldMk cId="3089035049" sldId="289"/>
            <ac:picMk id="6" creationId="{1AC0ECA7-20E1-499A-B3AB-6A152CA3C1ED}"/>
          </ac:picMkLst>
        </pc:picChg>
      </pc:sldChg>
      <pc:sldChg chg="addSp delSp modSp new">
        <pc:chgData name="Anusha Allu" userId="S::aallu@bgsu.edu::01c470dc-0cbb-45a4-b92f-9c23b005bc4c" providerId="AD" clId="Web-{216D72F6-2F5D-237A-6387-8795AEC131EF}" dt="2019-05-13T18:51:00.374" v="620"/>
        <pc:sldMkLst>
          <pc:docMk/>
          <pc:sldMk cId="3145499950" sldId="290"/>
        </pc:sldMkLst>
        <pc:spChg chg="del mod">
          <ac:chgData name="Anusha Allu" userId="S::aallu@bgsu.edu::01c470dc-0cbb-45a4-b92f-9c23b005bc4c" providerId="AD" clId="Web-{216D72F6-2F5D-237A-6387-8795AEC131EF}" dt="2019-05-13T18:50:32.952" v="614"/>
          <ac:spMkLst>
            <pc:docMk/>
            <pc:sldMk cId="3145499950" sldId="290"/>
            <ac:spMk id="2" creationId="{157146A3-6570-41DD-B084-18BEEC48195F}"/>
          </ac:spMkLst>
        </pc:spChg>
        <pc:spChg chg="mod">
          <ac:chgData name="Anusha Allu" userId="S::aallu@bgsu.edu::01c470dc-0cbb-45a4-b92f-9c23b005bc4c" providerId="AD" clId="Web-{216D72F6-2F5D-237A-6387-8795AEC131EF}" dt="2019-05-13T18:50:57.640" v="619" actId="1076"/>
          <ac:spMkLst>
            <pc:docMk/>
            <pc:sldMk cId="3145499950" sldId="290"/>
            <ac:spMk id="3" creationId="{69DAA188-3B90-4F9B-91E2-0E9A3B920BA7}"/>
          </ac:spMkLst>
        </pc:spChg>
        <pc:spChg chg="add mod">
          <ac:chgData name="Anusha Allu" userId="S::aallu@bgsu.edu::01c470dc-0cbb-45a4-b92f-9c23b005bc4c" providerId="AD" clId="Web-{216D72F6-2F5D-237A-6387-8795AEC131EF}" dt="2019-05-13T18:50:45.780" v="618" actId="20577"/>
          <ac:spMkLst>
            <pc:docMk/>
            <pc:sldMk cId="3145499950" sldId="290"/>
            <ac:spMk id="7" creationId="{FB7572C2-C11E-4ACD-81C0-FCA8EA35F795}"/>
          </ac:spMkLst>
        </pc:spChg>
        <pc:spChg chg="add">
          <ac:chgData name="Anusha Allu" userId="S::aallu@bgsu.edu::01c470dc-0cbb-45a4-b92f-9c23b005bc4c" providerId="AD" clId="Web-{216D72F6-2F5D-237A-6387-8795AEC131EF}" dt="2019-05-13T18:51:00.374" v="620"/>
          <ac:spMkLst>
            <pc:docMk/>
            <pc:sldMk cId="3145499950" sldId="290"/>
            <ac:spMk id="9" creationId="{0E98D130-6867-4813-8EDF-3863FE86B76B}"/>
          </ac:spMkLst>
        </pc:spChg>
        <pc:picChg chg="add del mod">
          <ac:chgData name="Anusha Allu" userId="S::aallu@bgsu.edu::01c470dc-0cbb-45a4-b92f-9c23b005bc4c" providerId="AD" clId="Web-{216D72F6-2F5D-237A-6387-8795AEC131EF}" dt="2019-05-13T18:50:05.671" v="607"/>
          <ac:picMkLst>
            <pc:docMk/>
            <pc:sldMk cId="3145499950" sldId="290"/>
            <ac:picMk id="4" creationId="{A43991D7-6956-4548-BB38-75D0561EC3E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3AE66-A227-4986-8C22-17D03C7CF52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DF02AAD-E03B-425A-9DB5-694674025E0F}">
      <dgm:prSet/>
      <dgm:spPr/>
      <dgm:t>
        <a:bodyPr/>
        <a:lstStyle/>
        <a:p>
          <a:r>
            <a:rPr lang="en-US" b="1"/>
            <a:t>RQ1: </a:t>
          </a:r>
          <a:r>
            <a:rPr lang="en-US"/>
            <a:t>How does communication take place using V2V and V2I?</a:t>
          </a:r>
        </a:p>
      </dgm:t>
    </dgm:pt>
    <dgm:pt modelId="{C085AB5F-9E62-439A-9DA2-1B0A620B7430}" type="parTrans" cxnId="{88758C9E-3AF9-4F1C-AA0E-9B1F5DDFBBB4}">
      <dgm:prSet/>
      <dgm:spPr/>
      <dgm:t>
        <a:bodyPr/>
        <a:lstStyle/>
        <a:p>
          <a:endParaRPr lang="en-US"/>
        </a:p>
      </dgm:t>
    </dgm:pt>
    <dgm:pt modelId="{4874FDED-87E0-4A2C-AC34-5FAAC3923AF0}" type="sibTrans" cxnId="{88758C9E-3AF9-4F1C-AA0E-9B1F5DDFBBB4}">
      <dgm:prSet/>
      <dgm:spPr/>
      <dgm:t>
        <a:bodyPr/>
        <a:lstStyle/>
        <a:p>
          <a:endParaRPr lang="en-US"/>
        </a:p>
      </dgm:t>
    </dgm:pt>
    <dgm:pt modelId="{A8AB2760-08DB-461C-A666-13D303434196}">
      <dgm:prSet/>
      <dgm:spPr/>
      <dgm:t>
        <a:bodyPr/>
        <a:lstStyle/>
        <a:p>
          <a:r>
            <a:rPr lang="en-US" b="1"/>
            <a:t>RQ2:</a:t>
          </a:r>
          <a:r>
            <a:rPr lang="en-US"/>
            <a:t> How does distributed and parallel communication takes place in smart vehicles?</a:t>
          </a:r>
        </a:p>
      </dgm:t>
    </dgm:pt>
    <dgm:pt modelId="{4044C797-B6DB-4BDB-BF93-FD06FEE7A02E}" type="parTrans" cxnId="{A5D376F3-7883-4B38-BA04-3ADA3A977CAA}">
      <dgm:prSet/>
      <dgm:spPr/>
      <dgm:t>
        <a:bodyPr/>
        <a:lstStyle/>
        <a:p>
          <a:endParaRPr lang="en-US"/>
        </a:p>
      </dgm:t>
    </dgm:pt>
    <dgm:pt modelId="{B817937E-14DF-4A17-A558-A8A59879BC61}" type="sibTrans" cxnId="{A5D376F3-7883-4B38-BA04-3ADA3A977CAA}">
      <dgm:prSet/>
      <dgm:spPr/>
      <dgm:t>
        <a:bodyPr/>
        <a:lstStyle/>
        <a:p>
          <a:endParaRPr lang="en-US"/>
        </a:p>
      </dgm:t>
    </dgm:pt>
    <dgm:pt modelId="{6F36CAD5-8A5F-4D34-A09E-8504906C8FF0}">
      <dgm:prSet/>
      <dgm:spPr/>
      <dgm:t>
        <a:bodyPr/>
        <a:lstStyle/>
        <a:p>
          <a:r>
            <a:rPr lang="en-US" b="1"/>
            <a:t>RQ3: </a:t>
          </a:r>
          <a:r>
            <a:rPr lang="en-US"/>
            <a:t>How reliably can communication help enhance efficiency and accuracy in smart connected cars and avoid failure?</a:t>
          </a:r>
        </a:p>
      </dgm:t>
    </dgm:pt>
    <dgm:pt modelId="{0A710BCA-D23C-40D6-AE19-74B0AA9AC006}" type="parTrans" cxnId="{3CD67E81-52D4-4561-91F0-2761E14307FB}">
      <dgm:prSet/>
      <dgm:spPr/>
      <dgm:t>
        <a:bodyPr/>
        <a:lstStyle/>
        <a:p>
          <a:endParaRPr lang="en-US"/>
        </a:p>
      </dgm:t>
    </dgm:pt>
    <dgm:pt modelId="{26F87504-675A-48EB-960D-80012A2E9C24}" type="sibTrans" cxnId="{3CD67E81-52D4-4561-91F0-2761E14307FB}">
      <dgm:prSet/>
      <dgm:spPr/>
      <dgm:t>
        <a:bodyPr/>
        <a:lstStyle/>
        <a:p>
          <a:endParaRPr lang="en-US"/>
        </a:p>
      </dgm:t>
    </dgm:pt>
    <dgm:pt modelId="{AC6503CE-DE2C-4C02-9E73-E7AE687CD330}" type="pres">
      <dgm:prSet presAssocID="{1373AE66-A227-4986-8C22-17D03C7CF522}" presName="linear" presStyleCnt="0">
        <dgm:presLayoutVars>
          <dgm:animLvl val="lvl"/>
          <dgm:resizeHandles val="exact"/>
        </dgm:presLayoutVars>
      </dgm:prSet>
      <dgm:spPr/>
    </dgm:pt>
    <dgm:pt modelId="{B7256551-B835-4F6E-91CB-E76B59D46BA8}" type="pres">
      <dgm:prSet presAssocID="{3DF02AAD-E03B-425A-9DB5-694674025E0F}" presName="parentText" presStyleLbl="node1" presStyleIdx="0" presStyleCnt="3">
        <dgm:presLayoutVars>
          <dgm:chMax val="0"/>
          <dgm:bulletEnabled val="1"/>
        </dgm:presLayoutVars>
      </dgm:prSet>
      <dgm:spPr/>
    </dgm:pt>
    <dgm:pt modelId="{1AB43D44-77A4-4E1E-949D-76BEC264D9D5}" type="pres">
      <dgm:prSet presAssocID="{4874FDED-87E0-4A2C-AC34-5FAAC3923AF0}" presName="spacer" presStyleCnt="0"/>
      <dgm:spPr/>
    </dgm:pt>
    <dgm:pt modelId="{5E0DB7BA-06E1-4CC4-86C8-CD98878D7CDE}" type="pres">
      <dgm:prSet presAssocID="{A8AB2760-08DB-461C-A666-13D303434196}" presName="parentText" presStyleLbl="node1" presStyleIdx="1" presStyleCnt="3">
        <dgm:presLayoutVars>
          <dgm:chMax val="0"/>
          <dgm:bulletEnabled val="1"/>
        </dgm:presLayoutVars>
      </dgm:prSet>
      <dgm:spPr/>
    </dgm:pt>
    <dgm:pt modelId="{B979F499-96B5-4DF7-B25A-E3EF4FFC3F44}" type="pres">
      <dgm:prSet presAssocID="{B817937E-14DF-4A17-A558-A8A59879BC61}" presName="spacer" presStyleCnt="0"/>
      <dgm:spPr/>
    </dgm:pt>
    <dgm:pt modelId="{4BA31C38-6B0C-40B4-81BB-62FCB9CD8DC5}" type="pres">
      <dgm:prSet presAssocID="{6F36CAD5-8A5F-4D34-A09E-8504906C8FF0}" presName="parentText" presStyleLbl="node1" presStyleIdx="2" presStyleCnt="3">
        <dgm:presLayoutVars>
          <dgm:chMax val="0"/>
          <dgm:bulletEnabled val="1"/>
        </dgm:presLayoutVars>
      </dgm:prSet>
      <dgm:spPr/>
    </dgm:pt>
  </dgm:ptLst>
  <dgm:cxnLst>
    <dgm:cxn modelId="{7F899103-80DB-46B4-AD5D-2914BD3004CD}" type="presOf" srcId="{1373AE66-A227-4986-8C22-17D03C7CF522}" destId="{AC6503CE-DE2C-4C02-9E73-E7AE687CD330}" srcOrd="0" destOrd="0" presId="urn:microsoft.com/office/officeart/2005/8/layout/vList2"/>
    <dgm:cxn modelId="{87F92D24-943A-4512-B124-BA9C63AA37F1}" type="presOf" srcId="{3DF02AAD-E03B-425A-9DB5-694674025E0F}" destId="{B7256551-B835-4F6E-91CB-E76B59D46BA8}" srcOrd="0" destOrd="0" presId="urn:microsoft.com/office/officeart/2005/8/layout/vList2"/>
    <dgm:cxn modelId="{BE6CC65B-916A-40D8-86B3-C95744EB6DE4}" type="presOf" srcId="{6F36CAD5-8A5F-4D34-A09E-8504906C8FF0}" destId="{4BA31C38-6B0C-40B4-81BB-62FCB9CD8DC5}" srcOrd="0" destOrd="0" presId="urn:microsoft.com/office/officeart/2005/8/layout/vList2"/>
    <dgm:cxn modelId="{FADF054A-4E5A-4A8B-996A-40B19C434DD0}" type="presOf" srcId="{A8AB2760-08DB-461C-A666-13D303434196}" destId="{5E0DB7BA-06E1-4CC4-86C8-CD98878D7CDE}" srcOrd="0" destOrd="0" presId="urn:microsoft.com/office/officeart/2005/8/layout/vList2"/>
    <dgm:cxn modelId="{3CD67E81-52D4-4561-91F0-2761E14307FB}" srcId="{1373AE66-A227-4986-8C22-17D03C7CF522}" destId="{6F36CAD5-8A5F-4D34-A09E-8504906C8FF0}" srcOrd="2" destOrd="0" parTransId="{0A710BCA-D23C-40D6-AE19-74B0AA9AC006}" sibTransId="{26F87504-675A-48EB-960D-80012A2E9C24}"/>
    <dgm:cxn modelId="{88758C9E-3AF9-4F1C-AA0E-9B1F5DDFBBB4}" srcId="{1373AE66-A227-4986-8C22-17D03C7CF522}" destId="{3DF02AAD-E03B-425A-9DB5-694674025E0F}" srcOrd="0" destOrd="0" parTransId="{C085AB5F-9E62-439A-9DA2-1B0A620B7430}" sibTransId="{4874FDED-87E0-4A2C-AC34-5FAAC3923AF0}"/>
    <dgm:cxn modelId="{A5D376F3-7883-4B38-BA04-3ADA3A977CAA}" srcId="{1373AE66-A227-4986-8C22-17D03C7CF522}" destId="{A8AB2760-08DB-461C-A666-13D303434196}" srcOrd="1" destOrd="0" parTransId="{4044C797-B6DB-4BDB-BF93-FD06FEE7A02E}" sibTransId="{B817937E-14DF-4A17-A558-A8A59879BC61}"/>
    <dgm:cxn modelId="{76CDACBE-A3F8-444D-8E47-1D5AB0B94054}" type="presParOf" srcId="{AC6503CE-DE2C-4C02-9E73-E7AE687CD330}" destId="{B7256551-B835-4F6E-91CB-E76B59D46BA8}" srcOrd="0" destOrd="0" presId="urn:microsoft.com/office/officeart/2005/8/layout/vList2"/>
    <dgm:cxn modelId="{7E81E78C-E1DE-4C4E-A662-E1558CC65489}" type="presParOf" srcId="{AC6503CE-DE2C-4C02-9E73-E7AE687CD330}" destId="{1AB43D44-77A4-4E1E-949D-76BEC264D9D5}" srcOrd="1" destOrd="0" presId="urn:microsoft.com/office/officeart/2005/8/layout/vList2"/>
    <dgm:cxn modelId="{11EA71A5-35DC-4658-9FC3-451CB7E0B010}" type="presParOf" srcId="{AC6503CE-DE2C-4C02-9E73-E7AE687CD330}" destId="{5E0DB7BA-06E1-4CC4-86C8-CD98878D7CDE}" srcOrd="2" destOrd="0" presId="urn:microsoft.com/office/officeart/2005/8/layout/vList2"/>
    <dgm:cxn modelId="{465B73F5-806A-4281-A239-CAFA53FC81A8}" type="presParOf" srcId="{AC6503CE-DE2C-4C02-9E73-E7AE687CD330}" destId="{B979F499-96B5-4DF7-B25A-E3EF4FFC3F44}" srcOrd="3" destOrd="0" presId="urn:microsoft.com/office/officeart/2005/8/layout/vList2"/>
    <dgm:cxn modelId="{B7A172E4-116F-4C00-A631-8AE6D7A71BD9}" type="presParOf" srcId="{AC6503CE-DE2C-4C02-9E73-E7AE687CD330}" destId="{4BA31C38-6B0C-40B4-81BB-62FCB9CD8DC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D68E1-DF51-461F-9687-603E8C105600}"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46957C2E-AEDD-4CDB-A626-D918DE771186}">
      <dgm:prSet/>
      <dgm:spPr/>
      <dgm:t>
        <a:bodyPr/>
        <a:lstStyle/>
        <a:p>
          <a:r>
            <a:rPr lang="en-US" b="1"/>
            <a:t>Vehicle-to-Vehicle Communication: </a:t>
          </a:r>
          <a:endParaRPr lang="en-US"/>
        </a:p>
      </dgm:t>
    </dgm:pt>
    <dgm:pt modelId="{F22B7946-8826-4564-9785-E56AC50262E5}" type="parTrans" cxnId="{B3117F29-C724-4DA5-AFC0-CC3535A65764}">
      <dgm:prSet/>
      <dgm:spPr/>
      <dgm:t>
        <a:bodyPr/>
        <a:lstStyle/>
        <a:p>
          <a:endParaRPr lang="en-US"/>
        </a:p>
      </dgm:t>
    </dgm:pt>
    <dgm:pt modelId="{5D607831-E9FB-462F-85E2-C69CCB6BD69E}" type="sibTrans" cxnId="{B3117F29-C724-4DA5-AFC0-CC3535A65764}">
      <dgm:prSet/>
      <dgm:spPr/>
      <dgm:t>
        <a:bodyPr/>
        <a:lstStyle/>
        <a:p>
          <a:endParaRPr lang="en-US"/>
        </a:p>
      </dgm:t>
    </dgm:pt>
    <dgm:pt modelId="{77899FE3-7448-4D68-8615-718B1A48B86F}">
      <dgm:prSet/>
      <dgm:spPr/>
      <dgm:t>
        <a:bodyPr/>
        <a:lstStyle/>
        <a:p>
          <a:r>
            <a:rPr lang="en-US" b="1"/>
            <a:t>Vehicle-to-Vehicle (V2V) Communication is a most recent and advanced approach where smart cars talk or share information with each other electronically in real time. This sharing of information helps the smart vehicle to provide safety and a good travel experience.</a:t>
          </a:r>
          <a:endParaRPr lang="en-US"/>
        </a:p>
      </dgm:t>
    </dgm:pt>
    <dgm:pt modelId="{D5032AC6-7C7E-4C1D-89E3-C2A64E42D141}" type="parTrans" cxnId="{812A1975-7950-4706-A88F-5A90C26F1958}">
      <dgm:prSet/>
      <dgm:spPr/>
      <dgm:t>
        <a:bodyPr/>
        <a:lstStyle/>
        <a:p>
          <a:endParaRPr lang="en-US"/>
        </a:p>
      </dgm:t>
    </dgm:pt>
    <dgm:pt modelId="{C7B13F13-6A85-4D5B-B613-A72437EECDBD}" type="sibTrans" cxnId="{812A1975-7950-4706-A88F-5A90C26F1958}">
      <dgm:prSet/>
      <dgm:spPr/>
      <dgm:t>
        <a:bodyPr/>
        <a:lstStyle/>
        <a:p>
          <a:endParaRPr lang="en-US"/>
        </a:p>
      </dgm:t>
    </dgm:pt>
    <dgm:pt modelId="{4B0B36A8-3E6B-4FF6-8A80-5C442F1B69E7}">
      <dgm:prSet/>
      <dgm:spPr/>
      <dgm:t>
        <a:bodyPr/>
        <a:lstStyle/>
        <a:p>
          <a:r>
            <a:rPr lang="en-US" b="1"/>
            <a:t>Vehicle-to-Infrastructure Communication:</a:t>
          </a:r>
          <a:endParaRPr lang="en-US"/>
        </a:p>
      </dgm:t>
    </dgm:pt>
    <dgm:pt modelId="{AAC6DC39-8628-480B-B2A6-0E7AEE924AC1}" type="parTrans" cxnId="{2415B796-0FA7-4FD0-AE79-23B61EDD138A}">
      <dgm:prSet/>
      <dgm:spPr/>
      <dgm:t>
        <a:bodyPr/>
        <a:lstStyle/>
        <a:p>
          <a:endParaRPr lang="en-US"/>
        </a:p>
      </dgm:t>
    </dgm:pt>
    <dgm:pt modelId="{E825ECCE-48D4-4197-8994-E8A1B4C5E290}" type="sibTrans" cxnId="{2415B796-0FA7-4FD0-AE79-23B61EDD138A}">
      <dgm:prSet/>
      <dgm:spPr/>
      <dgm:t>
        <a:bodyPr/>
        <a:lstStyle/>
        <a:p>
          <a:endParaRPr lang="en-US"/>
        </a:p>
      </dgm:t>
    </dgm:pt>
    <dgm:pt modelId="{E982A79F-8BEE-41DB-931D-F2A2D23F02C4}">
      <dgm:prSet/>
      <dgm:spPr/>
      <dgm:t>
        <a:bodyPr/>
        <a:lstStyle/>
        <a:p>
          <a:r>
            <a:rPr lang="en-US" b="1"/>
            <a:t>Vehicle-to-Infrastructure (V2I) Communication is also an advanced technology in VANETs which aims at establishing communication between the smart car and the Road Side Units (RSU).</a:t>
          </a:r>
          <a:endParaRPr lang="en-US"/>
        </a:p>
      </dgm:t>
    </dgm:pt>
    <dgm:pt modelId="{E174A703-1E92-4B85-814C-B869A9346FE1}" type="parTrans" cxnId="{99C18780-F707-4129-B249-38031A1DF56C}">
      <dgm:prSet/>
      <dgm:spPr/>
      <dgm:t>
        <a:bodyPr/>
        <a:lstStyle/>
        <a:p>
          <a:endParaRPr lang="en-US"/>
        </a:p>
      </dgm:t>
    </dgm:pt>
    <dgm:pt modelId="{4181854F-0E0B-4CB8-8562-4C1C80249FA1}" type="sibTrans" cxnId="{99C18780-F707-4129-B249-38031A1DF56C}">
      <dgm:prSet/>
      <dgm:spPr/>
      <dgm:t>
        <a:bodyPr/>
        <a:lstStyle/>
        <a:p>
          <a:endParaRPr lang="en-US"/>
        </a:p>
      </dgm:t>
    </dgm:pt>
    <dgm:pt modelId="{C1963638-B8E5-4162-9E6C-F945CAF2EC7C}" type="pres">
      <dgm:prSet presAssocID="{744D68E1-DF51-461F-9687-603E8C105600}" presName="linear" presStyleCnt="0">
        <dgm:presLayoutVars>
          <dgm:dir/>
          <dgm:animLvl val="lvl"/>
          <dgm:resizeHandles val="exact"/>
        </dgm:presLayoutVars>
      </dgm:prSet>
      <dgm:spPr/>
    </dgm:pt>
    <dgm:pt modelId="{FA564FBA-3788-4542-A6D1-DAE27869B1D3}" type="pres">
      <dgm:prSet presAssocID="{46957C2E-AEDD-4CDB-A626-D918DE771186}" presName="parentLin" presStyleCnt="0"/>
      <dgm:spPr/>
    </dgm:pt>
    <dgm:pt modelId="{647675CE-CDD0-428C-9100-13D12840F083}" type="pres">
      <dgm:prSet presAssocID="{46957C2E-AEDD-4CDB-A626-D918DE771186}" presName="parentLeftMargin" presStyleLbl="node1" presStyleIdx="0" presStyleCnt="2"/>
      <dgm:spPr/>
    </dgm:pt>
    <dgm:pt modelId="{2BC4F570-DA6B-410C-8EA2-00B4326D675B}" type="pres">
      <dgm:prSet presAssocID="{46957C2E-AEDD-4CDB-A626-D918DE771186}" presName="parentText" presStyleLbl="node1" presStyleIdx="0" presStyleCnt="2">
        <dgm:presLayoutVars>
          <dgm:chMax val="0"/>
          <dgm:bulletEnabled val="1"/>
        </dgm:presLayoutVars>
      </dgm:prSet>
      <dgm:spPr/>
    </dgm:pt>
    <dgm:pt modelId="{F8176978-6223-48EA-A58D-DE2A0920DE34}" type="pres">
      <dgm:prSet presAssocID="{46957C2E-AEDD-4CDB-A626-D918DE771186}" presName="negativeSpace" presStyleCnt="0"/>
      <dgm:spPr/>
    </dgm:pt>
    <dgm:pt modelId="{DE2574AC-D0A3-40C1-B44E-1E31E8197408}" type="pres">
      <dgm:prSet presAssocID="{46957C2E-AEDD-4CDB-A626-D918DE771186}" presName="childText" presStyleLbl="conFgAcc1" presStyleIdx="0" presStyleCnt="2">
        <dgm:presLayoutVars>
          <dgm:bulletEnabled val="1"/>
        </dgm:presLayoutVars>
      </dgm:prSet>
      <dgm:spPr/>
    </dgm:pt>
    <dgm:pt modelId="{12AB3534-DA23-4F7A-BF87-574E873182DD}" type="pres">
      <dgm:prSet presAssocID="{5D607831-E9FB-462F-85E2-C69CCB6BD69E}" presName="spaceBetweenRectangles" presStyleCnt="0"/>
      <dgm:spPr/>
    </dgm:pt>
    <dgm:pt modelId="{1615F041-1BCA-4F0E-982F-EE34F32AB555}" type="pres">
      <dgm:prSet presAssocID="{4B0B36A8-3E6B-4FF6-8A80-5C442F1B69E7}" presName="parentLin" presStyleCnt="0"/>
      <dgm:spPr/>
    </dgm:pt>
    <dgm:pt modelId="{11BC20EB-B22C-48EC-8D4F-67C1392121A8}" type="pres">
      <dgm:prSet presAssocID="{4B0B36A8-3E6B-4FF6-8A80-5C442F1B69E7}" presName="parentLeftMargin" presStyleLbl="node1" presStyleIdx="0" presStyleCnt="2"/>
      <dgm:spPr/>
    </dgm:pt>
    <dgm:pt modelId="{A5728F89-5896-4A3F-90B0-87B71EC63730}" type="pres">
      <dgm:prSet presAssocID="{4B0B36A8-3E6B-4FF6-8A80-5C442F1B69E7}" presName="parentText" presStyleLbl="node1" presStyleIdx="1" presStyleCnt="2">
        <dgm:presLayoutVars>
          <dgm:chMax val="0"/>
          <dgm:bulletEnabled val="1"/>
        </dgm:presLayoutVars>
      </dgm:prSet>
      <dgm:spPr/>
    </dgm:pt>
    <dgm:pt modelId="{11B7C274-17C8-4CBC-AE4C-E336B40A3868}" type="pres">
      <dgm:prSet presAssocID="{4B0B36A8-3E6B-4FF6-8A80-5C442F1B69E7}" presName="negativeSpace" presStyleCnt="0"/>
      <dgm:spPr/>
    </dgm:pt>
    <dgm:pt modelId="{482CA154-3BA3-45A5-BE6E-5629ACCB3B9E}" type="pres">
      <dgm:prSet presAssocID="{4B0B36A8-3E6B-4FF6-8A80-5C442F1B69E7}" presName="childText" presStyleLbl="conFgAcc1" presStyleIdx="1" presStyleCnt="2">
        <dgm:presLayoutVars>
          <dgm:bulletEnabled val="1"/>
        </dgm:presLayoutVars>
      </dgm:prSet>
      <dgm:spPr/>
    </dgm:pt>
  </dgm:ptLst>
  <dgm:cxnLst>
    <dgm:cxn modelId="{FEA7B926-2695-42E8-853B-D39BA9B5B777}" type="presOf" srcId="{46957C2E-AEDD-4CDB-A626-D918DE771186}" destId="{647675CE-CDD0-428C-9100-13D12840F083}" srcOrd="0" destOrd="0" presId="urn:microsoft.com/office/officeart/2005/8/layout/list1"/>
    <dgm:cxn modelId="{B3117F29-C724-4DA5-AFC0-CC3535A65764}" srcId="{744D68E1-DF51-461F-9687-603E8C105600}" destId="{46957C2E-AEDD-4CDB-A626-D918DE771186}" srcOrd="0" destOrd="0" parTransId="{F22B7946-8826-4564-9785-E56AC50262E5}" sibTransId="{5D607831-E9FB-462F-85E2-C69CCB6BD69E}"/>
    <dgm:cxn modelId="{741A2F2A-377E-44F9-BBF2-0F2EEFC9CEDB}" type="presOf" srcId="{46957C2E-AEDD-4CDB-A626-D918DE771186}" destId="{2BC4F570-DA6B-410C-8EA2-00B4326D675B}" srcOrd="1" destOrd="0" presId="urn:microsoft.com/office/officeart/2005/8/layout/list1"/>
    <dgm:cxn modelId="{1F017F3A-8D73-42F9-87DF-B7E833253C10}" type="presOf" srcId="{E982A79F-8BEE-41DB-931D-F2A2D23F02C4}" destId="{482CA154-3BA3-45A5-BE6E-5629ACCB3B9E}" srcOrd="0" destOrd="0" presId="urn:microsoft.com/office/officeart/2005/8/layout/list1"/>
    <dgm:cxn modelId="{56E3CD45-0407-49CA-BDE4-9DCEEE1DBEE6}" type="presOf" srcId="{744D68E1-DF51-461F-9687-603E8C105600}" destId="{C1963638-B8E5-4162-9E6C-F945CAF2EC7C}" srcOrd="0" destOrd="0" presId="urn:microsoft.com/office/officeart/2005/8/layout/list1"/>
    <dgm:cxn modelId="{812A1975-7950-4706-A88F-5A90C26F1958}" srcId="{46957C2E-AEDD-4CDB-A626-D918DE771186}" destId="{77899FE3-7448-4D68-8615-718B1A48B86F}" srcOrd="0" destOrd="0" parTransId="{D5032AC6-7C7E-4C1D-89E3-C2A64E42D141}" sibTransId="{C7B13F13-6A85-4D5B-B613-A72437EECDBD}"/>
    <dgm:cxn modelId="{99C18780-F707-4129-B249-38031A1DF56C}" srcId="{4B0B36A8-3E6B-4FF6-8A80-5C442F1B69E7}" destId="{E982A79F-8BEE-41DB-931D-F2A2D23F02C4}" srcOrd="0" destOrd="0" parTransId="{E174A703-1E92-4B85-814C-B869A9346FE1}" sibTransId="{4181854F-0E0B-4CB8-8562-4C1C80249FA1}"/>
    <dgm:cxn modelId="{2415B796-0FA7-4FD0-AE79-23B61EDD138A}" srcId="{744D68E1-DF51-461F-9687-603E8C105600}" destId="{4B0B36A8-3E6B-4FF6-8A80-5C442F1B69E7}" srcOrd="1" destOrd="0" parTransId="{AAC6DC39-8628-480B-B2A6-0E7AEE924AC1}" sibTransId="{E825ECCE-48D4-4197-8994-E8A1B4C5E290}"/>
    <dgm:cxn modelId="{564F83D8-55F5-46DB-A3EF-976E8C76B44C}" type="presOf" srcId="{4B0B36A8-3E6B-4FF6-8A80-5C442F1B69E7}" destId="{11BC20EB-B22C-48EC-8D4F-67C1392121A8}" srcOrd="0" destOrd="0" presId="urn:microsoft.com/office/officeart/2005/8/layout/list1"/>
    <dgm:cxn modelId="{1E043CDA-4C32-4B40-8AE7-E3ACAFBBFAB7}" type="presOf" srcId="{77899FE3-7448-4D68-8615-718B1A48B86F}" destId="{DE2574AC-D0A3-40C1-B44E-1E31E8197408}" srcOrd="0" destOrd="0" presId="urn:microsoft.com/office/officeart/2005/8/layout/list1"/>
    <dgm:cxn modelId="{DD2F89F3-FBF2-4F5C-A9BA-F33223DDE64C}" type="presOf" srcId="{4B0B36A8-3E6B-4FF6-8A80-5C442F1B69E7}" destId="{A5728F89-5896-4A3F-90B0-87B71EC63730}" srcOrd="1" destOrd="0" presId="urn:microsoft.com/office/officeart/2005/8/layout/list1"/>
    <dgm:cxn modelId="{2C9A294C-1D62-42EF-801F-102A5C08714C}" type="presParOf" srcId="{C1963638-B8E5-4162-9E6C-F945CAF2EC7C}" destId="{FA564FBA-3788-4542-A6D1-DAE27869B1D3}" srcOrd="0" destOrd="0" presId="urn:microsoft.com/office/officeart/2005/8/layout/list1"/>
    <dgm:cxn modelId="{55735CB2-23E1-4903-941A-38D227659FDF}" type="presParOf" srcId="{FA564FBA-3788-4542-A6D1-DAE27869B1D3}" destId="{647675CE-CDD0-428C-9100-13D12840F083}" srcOrd="0" destOrd="0" presId="urn:microsoft.com/office/officeart/2005/8/layout/list1"/>
    <dgm:cxn modelId="{39B4A783-6326-4718-99BD-BECC61159553}" type="presParOf" srcId="{FA564FBA-3788-4542-A6D1-DAE27869B1D3}" destId="{2BC4F570-DA6B-410C-8EA2-00B4326D675B}" srcOrd="1" destOrd="0" presId="urn:microsoft.com/office/officeart/2005/8/layout/list1"/>
    <dgm:cxn modelId="{25B84832-B899-482E-8FD7-CD1E4D0370A3}" type="presParOf" srcId="{C1963638-B8E5-4162-9E6C-F945CAF2EC7C}" destId="{F8176978-6223-48EA-A58D-DE2A0920DE34}" srcOrd="1" destOrd="0" presId="urn:microsoft.com/office/officeart/2005/8/layout/list1"/>
    <dgm:cxn modelId="{994A51CF-5D86-4AF6-9458-B52AD10F83CF}" type="presParOf" srcId="{C1963638-B8E5-4162-9E6C-F945CAF2EC7C}" destId="{DE2574AC-D0A3-40C1-B44E-1E31E8197408}" srcOrd="2" destOrd="0" presId="urn:microsoft.com/office/officeart/2005/8/layout/list1"/>
    <dgm:cxn modelId="{701D8E57-E0FA-4C8D-A6FB-C853CBDDF042}" type="presParOf" srcId="{C1963638-B8E5-4162-9E6C-F945CAF2EC7C}" destId="{12AB3534-DA23-4F7A-BF87-574E873182DD}" srcOrd="3" destOrd="0" presId="urn:microsoft.com/office/officeart/2005/8/layout/list1"/>
    <dgm:cxn modelId="{E54EDB0E-4AA1-47F5-AD93-F99E218E551B}" type="presParOf" srcId="{C1963638-B8E5-4162-9E6C-F945CAF2EC7C}" destId="{1615F041-1BCA-4F0E-982F-EE34F32AB555}" srcOrd="4" destOrd="0" presId="urn:microsoft.com/office/officeart/2005/8/layout/list1"/>
    <dgm:cxn modelId="{D74B72B0-833B-4B6B-94BF-8AE0DD1339D0}" type="presParOf" srcId="{1615F041-1BCA-4F0E-982F-EE34F32AB555}" destId="{11BC20EB-B22C-48EC-8D4F-67C1392121A8}" srcOrd="0" destOrd="0" presId="urn:microsoft.com/office/officeart/2005/8/layout/list1"/>
    <dgm:cxn modelId="{A92E5FB2-A54D-4A4F-92B6-4827302D8F47}" type="presParOf" srcId="{1615F041-1BCA-4F0E-982F-EE34F32AB555}" destId="{A5728F89-5896-4A3F-90B0-87B71EC63730}" srcOrd="1" destOrd="0" presId="urn:microsoft.com/office/officeart/2005/8/layout/list1"/>
    <dgm:cxn modelId="{F19DC9BA-2AA4-40C9-8717-760F4804F0AA}" type="presParOf" srcId="{C1963638-B8E5-4162-9E6C-F945CAF2EC7C}" destId="{11B7C274-17C8-4CBC-AE4C-E336B40A3868}" srcOrd="5" destOrd="0" presId="urn:microsoft.com/office/officeart/2005/8/layout/list1"/>
    <dgm:cxn modelId="{705496C4-70EF-47C3-ADD8-8877CFC558A0}" type="presParOf" srcId="{C1963638-B8E5-4162-9E6C-F945CAF2EC7C}" destId="{482CA154-3BA3-45A5-BE6E-5629ACCB3B9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88D774-47EF-4FF2-82A1-6E335DD28BD4}"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8243611B-CC84-43EA-A4C6-358246382915}">
      <dgm:prSet phldrT="[Text]"/>
      <dgm:spPr/>
      <dgm:t>
        <a:bodyPr/>
        <a:lstStyle/>
        <a:p>
          <a:r>
            <a:rPr lang="en-US">
              <a:cs typeface="Calibri Light"/>
            </a:rPr>
            <a:t>Smart Vehicles 'x' and 'y' use cellular network to communicate.</a:t>
          </a:r>
        </a:p>
      </dgm:t>
    </dgm:pt>
    <dgm:pt modelId="{02F9F523-541F-4ADF-A5C4-F9A6FDA0917D}" type="parTrans" cxnId="{33F3658C-1811-46BB-B761-4B5C27E636D8}">
      <dgm:prSet/>
      <dgm:spPr/>
      <dgm:t>
        <a:bodyPr/>
        <a:lstStyle/>
        <a:p>
          <a:endParaRPr lang="en-US"/>
        </a:p>
      </dgm:t>
    </dgm:pt>
    <dgm:pt modelId="{123777D7-BBC4-4A78-B49F-FFE240874C3C}" type="sibTrans" cxnId="{33F3658C-1811-46BB-B761-4B5C27E636D8}">
      <dgm:prSet/>
      <dgm:spPr/>
      <dgm:t>
        <a:bodyPr/>
        <a:lstStyle/>
        <a:p>
          <a:endParaRPr lang="en-US"/>
        </a:p>
      </dgm:t>
    </dgm:pt>
    <dgm:pt modelId="{A9E237B9-7CD0-40A2-8921-07A04094C8C8}">
      <dgm:prSet phldrT="[Text]"/>
      <dgm:spPr/>
      <dgm:t>
        <a:bodyPr/>
        <a:lstStyle/>
        <a:p>
          <a:r>
            <a:rPr lang="en-US">
              <a:cs typeface="Calibri Light"/>
            </a:rPr>
            <a:t>SDN Controller of the SDN-MEC server finds a path for communication?</a:t>
          </a:r>
        </a:p>
      </dgm:t>
    </dgm:pt>
    <dgm:pt modelId="{382994A6-0500-4C94-8E89-A357EBABADF3}" type="parTrans" cxnId="{C8E389ED-0ED0-4F2B-BC96-62C484AB1BD5}">
      <dgm:prSet/>
      <dgm:spPr/>
      <dgm:t>
        <a:bodyPr/>
        <a:lstStyle/>
        <a:p>
          <a:endParaRPr lang="en-US"/>
        </a:p>
      </dgm:t>
    </dgm:pt>
    <dgm:pt modelId="{6C2994F3-46FE-4FA0-8833-22AD6FAC1A1F}" type="sibTrans" cxnId="{C8E389ED-0ED0-4F2B-BC96-62C484AB1BD5}">
      <dgm:prSet/>
      <dgm:spPr/>
      <dgm:t>
        <a:bodyPr/>
        <a:lstStyle/>
        <a:p>
          <a:endParaRPr lang="en-US"/>
        </a:p>
      </dgm:t>
    </dgm:pt>
    <dgm:pt modelId="{B83A969F-CB3D-4B7E-A42A-45EC2C65BD2F}">
      <dgm:prSet phldrT="[Text]"/>
      <dgm:spPr/>
      <dgm:t>
        <a:bodyPr/>
        <a:lstStyle/>
        <a:p>
          <a:r>
            <a:rPr lang="en-US">
              <a:cs typeface="Calibri Light"/>
            </a:rPr>
            <a:t>Notify both the smart vehicles to switch from cellular to V2V VANET offloading using V2V path.</a:t>
          </a:r>
        </a:p>
      </dgm:t>
    </dgm:pt>
    <dgm:pt modelId="{62D890F1-51C1-4DF6-8EB8-46DE1EF098A2}" type="parTrans" cxnId="{BF858A3E-9BB1-4E6D-97A8-11F175AD2A4E}">
      <dgm:prSet/>
      <dgm:spPr/>
      <dgm:t>
        <a:bodyPr/>
        <a:lstStyle/>
        <a:p>
          <a:endParaRPr lang="en-US"/>
        </a:p>
      </dgm:t>
    </dgm:pt>
    <dgm:pt modelId="{8740D3BB-2E5E-4F39-8CEB-F9E83EBFF599}" type="sibTrans" cxnId="{BF858A3E-9BB1-4E6D-97A8-11F175AD2A4E}">
      <dgm:prSet/>
      <dgm:spPr/>
      <dgm:t>
        <a:bodyPr/>
        <a:lstStyle/>
        <a:p>
          <a:endParaRPr lang="en-US"/>
        </a:p>
      </dgm:t>
    </dgm:pt>
    <dgm:pt modelId="{E5232FB8-F9EA-4793-B0AE-60BA2BFAD9F8}">
      <dgm:prSet phldrT="[Text]"/>
      <dgm:spPr/>
      <dgm:t>
        <a:bodyPr/>
        <a:lstStyle/>
        <a:p>
          <a:r>
            <a:rPr lang="en-US">
              <a:cs typeface="Calibri Light"/>
            </a:rPr>
            <a:t>Smart Vehicles 'X' and 'y' communicate using theV2V path.</a:t>
          </a:r>
        </a:p>
      </dgm:t>
    </dgm:pt>
    <dgm:pt modelId="{39AB2786-5513-4A03-B719-A30E38CB5A74}" type="parTrans" cxnId="{05763586-8D81-4416-ACDA-A8DF244BA491}">
      <dgm:prSet/>
      <dgm:spPr/>
      <dgm:t>
        <a:bodyPr/>
        <a:lstStyle/>
        <a:p>
          <a:endParaRPr lang="en-US"/>
        </a:p>
      </dgm:t>
    </dgm:pt>
    <dgm:pt modelId="{56F826E9-531B-4915-A69E-BFF1B13043F3}" type="sibTrans" cxnId="{05763586-8D81-4416-ACDA-A8DF244BA491}">
      <dgm:prSet/>
      <dgm:spPr/>
      <dgm:t>
        <a:bodyPr/>
        <a:lstStyle/>
        <a:p>
          <a:endParaRPr lang="en-US"/>
        </a:p>
      </dgm:t>
    </dgm:pt>
    <dgm:pt modelId="{45A9C428-CF51-456B-99A9-CC533A3F9452}">
      <dgm:prSet phldrT="[Text]"/>
      <dgm:spPr/>
      <dgm:t>
        <a:bodyPr/>
        <a:lstStyle/>
        <a:p>
          <a:r>
            <a:rPr lang="en-US">
              <a:cs typeface="Calibri Light"/>
            </a:rPr>
            <a:t>Maintain a Life-Time Session for future purpose.</a:t>
          </a:r>
        </a:p>
      </dgm:t>
    </dgm:pt>
    <dgm:pt modelId="{FE1FAF18-E853-4887-AD52-6560D42BF5BA}" type="parTrans" cxnId="{005B7165-ED7F-4FF6-A1CC-EE86A317BFC0}">
      <dgm:prSet/>
      <dgm:spPr/>
      <dgm:t>
        <a:bodyPr/>
        <a:lstStyle/>
        <a:p>
          <a:endParaRPr lang="en-US"/>
        </a:p>
      </dgm:t>
    </dgm:pt>
    <dgm:pt modelId="{E2E45C4C-089D-4866-8D2D-2F192DE7B237}" type="sibTrans" cxnId="{005B7165-ED7F-4FF6-A1CC-EE86A317BFC0}">
      <dgm:prSet/>
      <dgm:spPr/>
      <dgm:t>
        <a:bodyPr/>
        <a:lstStyle/>
        <a:p>
          <a:endParaRPr lang="en-US"/>
        </a:p>
      </dgm:t>
    </dgm:pt>
    <dgm:pt modelId="{C47FF470-A9EB-40BF-B8D6-5894A85597B8}" type="pres">
      <dgm:prSet presAssocID="{9D88D774-47EF-4FF2-82A1-6E335DD28BD4}" presName="diagram" presStyleCnt="0">
        <dgm:presLayoutVars>
          <dgm:dir/>
          <dgm:resizeHandles val="exact"/>
        </dgm:presLayoutVars>
      </dgm:prSet>
      <dgm:spPr/>
    </dgm:pt>
    <dgm:pt modelId="{429BE69E-BC85-4A53-BB68-D7CFEC868C72}" type="pres">
      <dgm:prSet presAssocID="{8243611B-CC84-43EA-A4C6-358246382915}" presName="node" presStyleLbl="node1" presStyleIdx="0" presStyleCnt="5">
        <dgm:presLayoutVars>
          <dgm:bulletEnabled val="1"/>
        </dgm:presLayoutVars>
      </dgm:prSet>
      <dgm:spPr/>
    </dgm:pt>
    <dgm:pt modelId="{0B72149E-4210-4185-A797-AC4BB3039627}" type="pres">
      <dgm:prSet presAssocID="{123777D7-BBC4-4A78-B49F-FFE240874C3C}" presName="sibTrans" presStyleLbl="sibTrans2D1" presStyleIdx="0" presStyleCnt="4"/>
      <dgm:spPr/>
    </dgm:pt>
    <dgm:pt modelId="{A6957701-6DAC-4FC4-88A3-90380DA8092E}" type="pres">
      <dgm:prSet presAssocID="{123777D7-BBC4-4A78-B49F-FFE240874C3C}" presName="connectorText" presStyleLbl="sibTrans2D1" presStyleIdx="0" presStyleCnt="4"/>
      <dgm:spPr/>
    </dgm:pt>
    <dgm:pt modelId="{6C680096-5442-44CB-9216-BE98EA9581A4}" type="pres">
      <dgm:prSet presAssocID="{A9E237B9-7CD0-40A2-8921-07A04094C8C8}" presName="node" presStyleLbl="node1" presStyleIdx="1" presStyleCnt="5">
        <dgm:presLayoutVars>
          <dgm:bulletEnabled val="1"/>
        </dgm:presLayoutVars>
      </dgm:prSet>
      <dgm:spPr/>
    </dgm:pt>
    <dgm:pt modelId="{05E4F5AB-2525-4D27-9E5A-42D7DBF8832C}" type="pres">
      <dgm:prSet presAssocID="{6C2994F3-46FE-4FA0-8833-22AD6FAC1A1F}" presName="sibTrans" presStyleLbl="sibTrans2D1" presStyleIdx="1" presStyleCnt="4"/>
      <dgm:spPr/>
    </dgm:pt>
    <dgm:pt modelId="{E4EE1804-19DC-43A5-A955-1F5D7E9AA692}" type="pres">
      <dgm:prSet presAssocID="{6C2994F3-46FE-4FA0-8833-22AD6FAC1A1F}" presName="connectorText" presStyleLbl="sibTrans2D1" presStyleIdx="1" presStyleCnt="4"/>
      <dgm:spPr/>
    </dgm:pt>
    <dgm:pt modelId="{23A4F542-E973-431A-800B-ED5AE0524FC6}" type="pres">
      <dgm:prSet presAssocID="{B83A969F-CB3D-4B7E-A42A-45EC2C65BD2F}" presName="node" presStyleLbl="node1" presStyleIdx="2" presStyleCnt="5">
        <dgm:presLayoutVars>
          <dgm:bulletEnabled val="1"/>
        </dgm:presLayoutVars>
      </dgm:prSet>
      <dgm:spPr/>
    </dgm:pt>
    <dgm:pt modelId="{39BECC14-7655-4606-9226-2330F11A8C65}" type="pres">
      <dgm:prSet presAssocID="{8740D3BB-2E5E-4F39-8CEB-F9E83EBFF599}" presName="sibTrans" presStyleLbl="sibTrans2D1" presStyleIdx="2" presStyleCnt="4"/>
      <dgm:spPr/>
    </dgm:pt>
    <dgm:pt modelId="{D9D46E78-0421-44B0-B5CC-C91DD04B8443}" type="pres">
      <dgm:prSet presAssocID="{8740D3BB-2E5E-4F39-8CEB-F9E83EBFF599}" presName="connectorText" presStyleLbl="sibTrans2D1" presStyleIdx="2" presStyleCnt="4"/>
      <dgm:spPr/>
    </dgm:pt>
    <dgm:pt modelId="{40622E21-C8A5-4AF9-A3E8-BDEDCA5E3389}" type="pres">
      <dgm:prSet presAssocID="{E5232FB8-F9EA-4793-B0AE-60BA2BFAD9F8}" presName="node" presStyleLbl="node1" presStyleIdx="3" presStyleCnt="5">
        <dgm:presLayoutVars>
          <dgm:bulletEnabled val="1"/>
        </dgm:presLayoutVars>
      </dgm:prSet>
      <dgm:spPr/>
    </dgm:pt>
    <dgm:pt modelId="{F4FE0EEF-7A20-4091-BF4A-EEB04777D3CC}" type="pres">
      <dgm:prSet presAssocID="{56F826E9-531B-4915-A69E-BFF1B13043F3}" presName="sibTrans" presStyleLbl="sibTrans2D1" presStyleIdx="3" presStyleCnt="4"/>
      <dgm:spPr/>
    </dgm:pt>
    <dgm:pt modelId="{93696F55-8459-4F16-8F6A-0FF3B1E570E9}" type="pres">
      <dgm:prSet presAssocID="{56F826E9-531B-4915-A69E-BFF1B13043F3}" presName="connectorText" presStyleLbl="sibTrans2D1" presStyleIdx="3" presStyleCnt="4"/>
      <dgm:spPr/>
    </dgm:pt>
    <dgm:pt modelId="{DA1D482A-0C54-4266-9C3C-5A82708B41B2}" type="pres">
      <dgm:prSet presAssocID="{45A9C428-CF51-456B-99A9-CC533A3F9452}" presName="node" presStyleLbl="node1" presStyleIdx="4" presStyleCnt="5">
        <dgm:presLayoutVars>
          <dgm:bulletEnabled val="1"/>
        </dgm:presLayoutVars>
      </dgm:prSet>
      <dgm:spPr/>
    </dgm:pt>
  </dgm:ptLst>
  <dgm:cxnLst>
    <dgm:cxn modelId="{B237D206-6D8B-4F7C-84BE-C01607FF5A2B}" type="presOf" srcId="{8740D3BB-2E5E-4F39-8CEB-F9E83EBFF599}" destId="{D9D46E78-0421-44B0-B5CC-C91DD04B8443}" srcOrd="1" destOrd="0" presId="urn:microsoft.com/office/officeart/2005/8/layout/process5"/>
    <dgm:cxn modelId="{1527F50F-B80C-4121-949E-3074CE89F97D}" type="presOf" srcId="{6C2994F3-46FE-4FA0-8833-22AD6FAC1A1F}" destId="{05E4F5AB-2525-4D27-9E5A-42D7DBF8832C}" srcOrd="0" destOrd="0" presId="urn:microsoft.com/office/officeart/2005/8/layout/process5"/>
    <dgm:cxn modelId="{AF811619-F4E7-49A7-9FF7-2837ADA18E5B}" type="presOf" srcId="{A9E237B9-7CD0-40A2-8921-07A04094C8C8}" destId="{6C680096-5442-44CB-9216-BE98EA9581A4}" srcOrd="0" destOrd="0" presId="urn:microsoft.com/office/officeart/2005/8/layout/process5"/>
    <dgm:cxn modelId="{D019683B-C103-4129-B4D7-949F3DB55C8D}" type="presOf" srcId="{123777D7-BBC4-4A78-B49F-FFE240874C3C}" destId="{0B72149E-4210-4185-A797-AC4BB3039627}" srcOrd="0" destOrd="0" presId="urn:microsoft.com/office/officeart/2005/8/layout/process5"/>
    <dgm:cxn modelId="{BF858A3E-9BB1-4E6D-97A8-11F175AD2A4E}" srcId="{9D88D774-47EF-4FF2-82A1-6E335DD28BD4}" destId="{B83A969F-CB3D-4B7E-A42A-45EC2C65BD2F}" srcOrd="2" destOrd="0" parTransId="{62D890F1-51C1-4DF6-8EB8-46DE1EF098A2}" sibTransId="{8740D3BB-2E5E-4F39-8CEB-F9E83EBFF599}"/>
    <dgm:cxn modelId="{005B7165-ED7F-4FF6-A1CC-EE86A317BFC0}" srcId="{9D88D774-47EF-4FF2-82A1-6E335DD28BD4}" destId="{45A9C428-CF51-456B-99A9-CC533A3F9452}" srcOrd="4" destOrd="0" parTransId="{FE1FAF18-E853-4887-AD52-6560D42BF5BA}" sibTransId="{E2E45C4C-089D-4866-8D2D-2F192DE7B237}"/>
    <dgm:cxn modelId="{DFDD9C4A-86C2-4E67-9833-6782317E0851}" type="presOf" srcId="{45A9C428-CF51-456B-99A9-CC533A3F9452}" destId="{DA1D482A-0C54-4266-9C3C-5A82708B41B2}" srcOrd="0" destOrd="0" presId="urn:microsoft.com/office/officeart/2005/8/layout/process5"/>
    <dgm:cxn modelId="{C1C9EB4A-C48D-4523-8D92-0FE9D8A0A58D}" type="presOf" srcId="{8740D3BB-2E5E-4F39-8CEB-F9E83EBFF599}" destId="{39BECC14-7655-4606-9226-2330F11A8C65}" srcOrd="0" destOrd="0" presId="urn:microsoft.com/office/officeart/2005/8/layout/process5"/>
    <dgm:cxn modelId="{DD28934B-B8D4-4D97-8D99-D245096F9D00}" type="presOf" srcId="{6C2994F3-46FE-4FA0-8833-22AD6FAC1A1F}" destId="{E4EE1804-19DC-43A5-A955-1F5D7E9AA692}" srcOrd="1" destOrd="0" presId="urn:microsoft.com/office/officeart/2005/8/layout/process5"/>
    <dgm:cxn modelId="{91B0276D-59A6-41FE-81F2-84565E6949E6}" type="presOf" srcId="{9D88D774-47EF-4FF2-82A1-6E335DD28BD4}" destId="{C47FF470-A9EB-40BF-B8D6-5894A85597B8}" srcOrd="0" destOrd="0" presId="urn:microsoft.com/office/officeart/2005/8/layout/process5"/>
    <dgm:cxn modelId="{2E581774-482A-4509-81A3-01CD18E314D8}" type="presOf" srcId="{B83A969F-CB3D-4B7E-A42A-45EC2C65BD2F}" destId="{23A4F542-E973-431A-800B-ED5AE0524FC6}" srcOrd="0" destOrd="0" presId="urn:microsoft.com/office/officeart/2005/8/layout/process5"/>
    <dgm:cxn modelId="{05763586-8D81-4416-ACDA-A8DF244BA491}" srcId="{9D88D774-47EF-4FF2-82A1-6E335DD28BD4}" destId="{E5232FB8-F9EA-4793-B0AE-60BA2BFAD9F8}" srcOrd="3" destOrd="0" parTransId="{39AB2786-5513-4A03-B719-A30E38CB5A74}" sibTransId="{56F826E9-531B-4915-A69E-BFF1B13043F3}"/>
    <dgm:cxn modelId="{33F3658C-1811-46BB-B761-4B5C27E636D8}" srcId="{9D88D774-47EF-4FF2-82A1-6E335DD28BD4}" destId="{8243611B-CC84-43EA-A4C6-358246382915}" srcOrd="0" destOrd="0" parTransId="{02F9F523-541F-4ADF-A5C4-F9A6FDA0917D}" sibTransId="{123777D7-BBC4-4A78-B49F-FFE240874C3C}"/>
    <dgm:cxn modelId="{7918BA9F-5A1F-4FDE-BBD4-DCF4B57BABB7}" type="presOf" srcId="{8243611B-CC84-43EA-A4C6-358246382915}" destId="{429BE69E-BC85-4A53-BB68-D7CFEC868C72}" srcOrd="0" destOrd="0" presId="urn:microsoft.com/office/officeart/2005/8/layout/process5"/>
    <dgm:cxn modelId="{235BA6CC-79A4-442C-898A-B023427DCC5C}" type="presOf" srcId="{56F826E9-531B-4915-A69E-BFF1B13043F3}" destId="{93696F55-8459-4F16-8F6A-0FF3B1E570E9}" srcOrd="1" destOrd="0" presId="urn:microsoft.com/office/officeart/2005/8/layout/process5"/>
    <dgm:cxn modelId="{66E777D1-4571-43B8-94A4-7273FF3B355E}" type="presOf" srcId="{123777D7-BBC4-4A78-B49F-FFE240874C3C}" destId="{A6957701-6DAC-4FC4-88A3-90380DA8092E}" srcOrd="1" destOrd="0" presId="urn:microsoft.com/office/officeart/2005/8/layout/process5"/>
    <dgm:cxn modelId="{0C8025DC-C33D-450A-A99C-402146C90687}" type="presOf" srcId="{56F826E9-531B-4915-A69E-BFF1B13043F3}" destId="{F4FE0EEF-7A20-4091-BF4A-EEB04777D3CC}" srcOrd="0" destOrd="0" presId="urn:microsoft.com/office/officeart/2005/8/layout/process5"/>
    <dgm:cxn modelId="{AE0C40DD-0A2E-4110-B90E-AD0A4D7BDF2B}" type="presOf" srcId="{E5232FB8-F9EA-4793-B0AE-60BA2BFAD9F8}" destId="{40622E21-C8A5-4AF9-A3E8-BDEDCA5E3389}" srcOrd="0" destOrd="0" presId="urn:microsoft.com/office/officeart/2005/8/layout/process5"/>
    <dgm:cxn modelId="{C8E389ED-0ED0-4F2B-BC96-62C484AB1BD5}" srcId="{9D88D774-47EF-4FF2-82A1-6E335DD28BD4}" destId="{A9E237B9-7CD0-40A2-8921-07A04094C8C8}" srcOrd="1" destOrd="0" parTransId="{382994A6-0500-4C94-8E89-A357EBABADF3}" sibTransId="{6C2994F3-46FE-4FA0-8833-22AD6FAC1A1F}"/>
    <dgm:cxn modelId="{C4EEAE3A-9567-4FDA-8E81-9887BCCE7A9B}" type="presParOf" srcId="{C47FF470-A9EB-40BF-B8D6-5894A85597B8}" destId="{429BE69E-BC85-4A53-BB68-D7CFEC868C72}" srcOrd="0" destOrd="0" presId="urn:microsoft.com/office/officeart/2005/8/layout/process5"/>
    <dgm:cxn modelId="{422F1B9C-9F0B-4DCB-97C0-C64BE5E63C68}" type="presParOf" srcId="{C47FF470-A9EB-40BF-B8D6-5894A85597B8}" destId="{0B72149E-4210-4185-A797-AC4BB3039627}" srcOrd="1" destOrd="0" presId="urn:microsoft.com/office/officeart/2005/8/layout/process5"/>
    <dgm:cxn modelId="{B5239135-8FAA-4207-890B-7C43CB480CCE}" type="presParOf" srcId="{0B72149E-4210-4185-A797-AC4BB3039627}" destId="{A6957701-6DAC-4FC4-88A3-90380DA8092E}" srcOrd="0" destOrd="0" presId="urn:microsoft.com/office/officeart/2005/8/layout/process5"/>
    <dgm:cxn modelId="{C053A013-5EF0-4E88-9C5A-BEAD46F66059}" type="presParOf" srcId="{C47FF470-A9EB-40BF-B8D6-5894A85597B8}" destId="{6C680096-5442-44CB-9216-BE98EA9581A4}" srcOrd="2" destOrd="0" presId="urn:microsoft.com/office/officeart/2005/8/layout/process5"/>
    <dgm:cxn modelId="{C2BE2ADF-5729-4E77-A0B0-93B15032CF25}" type="presParOf" srcId="{C47FF470-A9EB-40BF-B8D6-5894A85597B8}" destId="{05E4F5AB-2525-4D27-9E5A-42D7DBF8832C}" srcOrd="3" destOrd="0" presId="urn:microsoft.com/office/officeart/2005/8/layout/process5"/>
    <dgm:cxn modelId="{D02EF089-61F0-41A7-BAC2-DC6AFA23EE15}" type="presParOf" srcId="{05E4F5AB-2525-4D27-9E5A-42D7DBF8832C}" destId="{E4EE1804-19DC-43A5-A955-1F5D7E9AA692}" srcOrd="0" destOrd="0" presId="urn:microsoft.com/office/officeart/2005/8/layout/process5"/>
    <dgm:cxn modelId="{FEDD969A-2891-43D8-B24A-34F7C7426A68}" type="presParOf" srcId="{C47FF470-A9EB-40BF-B8D6-5894A85597B8}" destId="{23A4F542-E973-431A-800B-ED5AE0524FC6}" srcOrd="4" destOrd="0" presId="urn:microsoft.com/office/officeart/2005/8/layout/process5"/>
    <dgm:cxn modelId="{090C3967-19E9-454C-B911-99D2BBAD8788}" type="presParOf" srcId="{C47FF470-A9EB-40BF-B8D6-5894A85597B8}" destId="{39BECC14-7655-4606-9226-2330F11A8C65}" srcOrd="5" destOrd="0" presId="urn:microsoft.com/office/officeart/2005/8/layout/process5"/>
    <dgm:cxn modelId="{0A739AC0-422D-417B-ADF2-702EF9683859}" type="presParOf" srcId="{39BECC14-7655-4606-9226-2330F11A8C65}" destId="{D9D46E78-0421-44B0-B5CC-C91DD04B8443}" srcOrd="0" destOrd="0" presId="urn:microsoft.com/office/officeart/2005/8/layout/process5"/>
    <dgm:cxn modelId="{893D8BBB-6CA1-4220-B9A1-47E579FC3B60}" type="presParOf" srcId="{C47FF470-A9EB-40BF-B8D6-5894A85597B8}" destId="{40622E21-C8A5-4AF9-A3E8-BDEDCA5E3389}" srcOrd="6" destOrd="0" presId="urn:microsoft.com/office/officeart/2005/8/layout/process5"/>
    <dgm:cxn modelId="{60833009-159B-4985-B0D8-25E81E5D7A94}" type="presParOf" srcId="{C47FF470-A9EB-40BF-B8D6-5894A85597B8}" destId="{F4FE0EEF-7A20-4091-BF4A-EEB04777D3CC}" srcOrd="7" destOrd="0" presId="urn:microsoft.com/office/officeart/2005/8/layout/process5"/>
    <dgm:cxn modelId="{A49E25AD-FE64-4255-862E-15406E4C536D}" type="presParOf" srcId="{F4FE0EEF-7A20-4091-BF4A-EEB04777D3CC}" destId="{93696F55-8459-4F16-8F6A-0FF3B1E570E9}" srcOrd="0" destOrd="0" presId="urn:microsoft.com/office/officeart/2005/8/layout/process5"/>
    <dgm:cxn modelId="{D22D2E23-9E0B-4A67-B5A4-125D37A5BB97}" type="presParOf" srcId="{C47FF470-A9EB-40BF-B8D6-5894A85597B8}" destId="{DA1D482A-0C54-4266-9C3C-5A82708B41B2}"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73AE66-A227-4986-8C22-17D03C7CF52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AB2760-08DB-461C-A666-13D303434196}">
      <dgm:prSet custT="1"/>
      <dgm:spPr/>
      <dgm:t>
        <a:bodyPr/>
        <a:lstStyle/>
        <a:p>
          <a:r>
            <a:rPr lang="en-US" sz="1800"/>
            <a:t>Data Age MAC scheme which ensures reliable communication between the vehicles using the concept of platoon of vehicles. This scheme is like an alternate to the standard IEEE 802.11p standard.</a:t>
          </a:r>
        </a:p>
      </dgm:t>
    </dgm:pt>
    <dgm:pt modelId="{4044C797-B6DB-4BDB-BF93-FD06FEE7A02E}" type="parTrans" cxnId="{A5D376F3-7883-4B38-BA04-3ADA3A977CAA}">
      <dgm:prSet/>
      <dgm:spPr/>
      <dgm:t>
        <a:bodyPr/>
        <a:lstStyle/>
        <a:p>
          <a:endParaRPr lang="en-US"/>
        </a:p>
      </dgm:t>
    </dgm:pt>
    <dgm:pt modelId="{B817937E-14DF-4A17-A558-A8A59879BC61}" type="sibTrans" cxnId="{A5D376F3-7883-4B38-BA04-3ADA3A977CAA}">
      <dgm:prSet/>
      <dgm:spPr/>
      <dgm:t>
        <a:bodyPr/>
        <a:lstStyle/>
        <a:p>
          <a:endParaRPr lang="en-US"/>
        </a:p>
      </dgm:t>
    </dgm:pt>
    <dgm:pt modelId="{6F36CAD5-8A5F-4D34-A09E-8504906C8FF0}">
      <dgm:prSet custT="1"/>
      <dgm:spPr/>
      <dgm:t>
        <a:bodyPr/>
        <a:lstStyle/>
        <a:p>
          <a:r>
            <a:rPr lang="en-US" sz="2000"/>
            <a:t>Reliability and Performance Statistics with example how V2V communication is proving to be reliable using the use case of predicting crash or collisions of vehicles. </a:t>
          </a:r>
        </a:p>
      </dgm:t>
    </dgm:pt>
    <dgm:pt modelId="{0A710BCA-D23C-40D6-AE19-74B0AA9AC006}" type="parTrans" cxnId="{3CD67E81-52D4-4561-91F0-2761E14307FB}">
      <dgm:prSet/>
      <dgm:spPr/>
      <dgm:t>
        <a:bodyPr/>
        <a:lstStyle/>
        <a:p>
          <a:endParaRPr lang="en-US"/>
        </a:p>
      </dgm:t>
    </dgm:pt>
    <dgm:pt modelId="{26F87504-675A-48EB-960D-80012A2E9C24}" type="sibTrans" cxnId="{3CD67E81-52D4-4561-91F0-2761E14307FB}">
      <dgm:prSet/>
      <dgm:spPr/>
      <dgm:t>
        <a:bodyPr/>
        <a:lstStyle/>
        <a:p>
          <a:endParaRPr lang="en-US"/>
        </a:p>
      </dgm:t>
    </dgm:pt>
    <dgm:pt modelId="{AC6503CE-DE2C-4C02-9E73-E7AE687CD330}" type="pres">
      <dgm:prSet presAssocID="{1373AE66-A227-4986-8C22-17D03C7CF522}" presName="linear" presStyleCnt="0">
        <dgm:presLayoutVars>
          <dgm:animLvl val="lvl"/>
          <dgm:resizeHandles val="exact"/>
        </dgm:presLayoutVars>
      </dgm:prSet>
      <dgm:spPr/>
    </dgm:pt>
    <dgm:pt modelId="{5E0DB7BA-06E1-4CC4-86C8-CD98878D7CDE}" type="pres">
      <dgm:prSet presAssocID="{A8AB2760-08DB-461C-A666-13D303434196}" presName="parentText" presStyleLbl="node1" presStyleIdx="0" presStyleCnt="2">
        <dgm:presLayoutVars>
          <dgm:chMax val="0"/>
          <dgm:bulletEnabled val="1"/>
        </dgm:presLayoutVars>
      </dgm:prSet>
      <dgm:spPr/>
    </dgm:pt>
    <dgm:pt modelId="{B979F499-96B5-4DF7-B25A-E3EF4FFC3F44}" type="pres">
      <dgm:prSet presAssocID="{B817937E-14DF-4A17-A558-A8A59879BC61}" presName="spacer" presStyleCnt="0"/>
      <dgm:spPr/>
    </dgm:pt>
    <dgm:pt modelId="{4BA31C38-6B0C-40B4-81BB-62FCB9CD8DC5}" type="pres">
      <dgm:prSet presAssocID="{6F36CAD5-8A5F-4D34-A09E-8504906C8FF0}" presName="parentText" presStyleLbl="node1" presStyleIdx="1" presStyleCnt="2">
        <dgm:presLayoutVars>
          <dgm:chMax val="0"/>
          <dgm:bulletEnabled val="1"/>
        </dgm:presLayoutVars>
      </dgm:prSet>
      <dgm:spPr/>
    </dgm:pt>
  </dgm:ptLst>
  <dgm:cxnLst>
    <dgm:cxn modelId="{7F899103-80DB-46B4-AD5D-2914BD3004CD}" type="presOf" srcId="{1373AE66-A227-4986-8C22-17D03C7CF522}" destId="{AC6503CE-DE2C-4C02-9E73-E7AE687CD330}" srcOrd="0" destOrd="0" presId="urn:microsoft.com/office/officeart/2005/8/layout/vList2"/>
    <dgm:cxn modelId="{BE6CC65B-916A-40D8-86B3-C95744EB6DE4}" type="presOf" srcId="{6F36CAD5-8A5F-4D34-A09E-8504906C8FF0}" destId="{4BA31C38-6B0C-40B4-81BB-62FCB9CD8DC5}" srcOrd="0" destOrd="0" presId="urn:microsoft.com/office/officeart/2005/8/layout/vList2"/>
    <dgm:cxn modelId="{FADF054A-4E5A-4A8B-996A-40B19C434DD0}" type="presOf" srcId="{A8AB2760-08DB-461C-A666-13D303434196}" destId="{5E0DB7BA-06E1-4CC4-86C8-CD98878D7CDE}" srcOrd="0" destOrd="0" presId="urn:microsoft.com/office/officeart/2005/8/layout/vList2"/>
    <dgm:cxn modelId="{3CD67E81-52D4-4561-91F0-2761E14307FB}" srcId="{1373AE66-A227-4986-8C22-17D03C7CF522}" destId="{6F36CAD5-8A5F-4D34-A09E-8504906C8FF0}" srcOrd="1" destOrd="0" parTransId="{0A710BCA-D23C-40D6-AE19-74B0AA9AC006}" sibTransId="{26F87504-675A-48EB-960D-80012A2E9C24}"/>
    <dgm:cxn modelId="{A5D376F3-7883-4B38-BA04-3ADA3A977CAA}" srcId="{1373AE66-A227-4986-8C22-17D03C7CF522}" destId="{A8AB2760-08DB-461C-A666-13D303434196}" srcOrd="0" destOrd="0" parTransId="{4044C797-B6DB-4BDB-BF93-FD06FEE7A02E}" sibTransId="{B817937E-14DF-4A17-A558-A8A59879BC61}"/>
    <dgm:cxn modelId="{11EA71A5-35DC-4658-9FC3-451CB7E0B010}" type="presParOf" srcId="{AC6503CE-DE2C-4C02-9E73-E7AE687CD330}" destId="{5E0DB7BA-06E1-4CC4-86C8-CD98878D7CDE}" srcOrd="0" destOrd="0" presId="urn:microsoft.com/office/officeart/2005/8/layout/vList2"/>
    <dgm:cxn modelId="{465B73F5-806A-4281-A239-CAFA53FC81A8}" type="presParOf" srcId="{AC6503CE-DE2C-4C02-9E73-E7AE687CD330}" destId="{B979F499-96B5-4DF7-B25A-E3EF4FFC3F44}" srcOrd="1" destOrd="0" presId="urn:microsoft.com/office/officeart/2005/8/layout/vList2"/>
    <dgm:cxn modelId="{B7A172E4-116F-4C00-A631-8AE6D7A71BD9}" type="presParOf" srcId="{AC6503CE-DE2C-4C02-9E73-E7AE687CD330}" destId="{4BA31C38-6B0C-40B4-81BB-62FCB9CD8DC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56551-B835-4F6E-91CB-E76B59D46BA8}">
      <dsp:nvSpPr>
        <dsp:cNvPr id="0" name=""/>
        <dsp:cNvSpPr/>
      </dsp:nvSpPr>
      <dsp:spPr>
        <a:xfrm>
          <a:off x="0" y="599396"/>
          <a:ext cx="6492875" cy="125804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RQ1: </a:t>
          </a:r>
          <a:r>
            <a:rPr lang="en-US" sz="2300" kern="1200"/>
            <a:t>How does communication take place using V2V and V2I?</a:t>
          </a:r>
        </a:p>
      </dsp:txBody>
      <dsp:txXfrm>
        <a:off x="61413" y="660809"/>
        <a:ext cx="6370049" cy="1135216"/>
      </dsp:txXfrm>
    </dsp:sp>
    <dsp:sp modelId="{5E0DB7BA-06E1-4CC4-86C8-CD98878D7CDE}">
      <dsp:nvSpPr>
        <dsp:cNvPr id="0" name=""/>
        <dsp:cNvSpPr/>
      </dsp:nvSpPr>
      <dsp:spPr>
        <a:xfrm>
          <a:off x="0" y="1923678"/>
          <a:ext cx="6492875" cy="1258042"/>
        </a:xfrm>
        <a:prstGeom prst="roundRect">
          <a:avLst/>
        </a:prstGeom>
        <a:solidFill>
          <a:schemeClr val="accent5">
            <a:hueOff val="-415341"/>
            <a:satOff val="7590"/>
            <a:lumOff val="-57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RQ2:</a:t>
          </a:r>
          <a:r>
            <a:rPr lang="en-US" sz="2300" kern="1200"/>
            <a:t> How does distributed and parallel communication takes place in smart vehicles?</a:t>
          </a:r>
        </a:p>
      </dsp:txBody>
      <dsp:txXfrm>
        <a:off x="61413" y="1985091"/>
        <a:ext cx="6370049" cy="1135216"/>
      </dsp:txXfrm>
    </dsp:sp>
    <dsp:sp modelId="{4BA31C38-6B0C-40B4-81BB-62FCB9CD8DC5}">
      <dsp:nvSpPr>
        <dsp:cNvPr id="0" name=""/>
        <dsp:cNvSpPr/>
      </dsp:nvSpPr>
      <dsp:spPr>
        <a:xfrm>
          <a:off x="0" y="3247961"/>
          <a:ext cx="6492875" cy="1258042"/>
        </a:xfrm>
        <a:prstGeom prst="roundRect">
          <a:avLst/>
        </a:prstGeom>
        <a:solidFill>
          <a:schemeClr val="accent5">
            <a:hueOff val="-830681"/>
            <a:satOff val="15181"/>
            <a:lumOff val="-115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RQ3: </a:t>
          </a:r>
          <a:r>
            <a:rPr lang="en-US" sz="2300" kern="1200"/>
            <a:t>How reliably can communication help enhance efficiency and accuracy in smart connected cars and avoid failure?</a:t>
          </a:r>
        </a:p>
      </dsp:txBody>
      <dsp:txXfrm>
        <a:off x="61413" y="3309374"/>
        <a:ext cx="6370049" cy="113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574AC-D0A3-40C1-B44E-1E31E8197408}">
      <dsp:nvSpPr>
        <dsp:cNvPr id="0" name=""/>
        <dsp:cNvSpPr/>
      </dsp:nvSpPr>
      <dsp:spPr>
        <a:xfrm>
          <a:off x="0" y="1235637"/>
          <a:ext cx="6513603" cy="178605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a:t>Vehicle-to-Vehicle (V2V) Communication is a most recent and advanced approach where smart cars talk or share information with each other electronically in real time. This sharing of information helps the smart vehicle to provide safety and a good travel experience.</a:t>
          </a:r>
          <a:endParaRPr lang="en-US" sz="1800" kern="1200"/>
        </a:p>
      </dsp:txBody>
      <dsp:txXfrm>
        <a:off x="0" y="1235637"/>
        <a:ext cx="6513603" cy="1786050"/>
      </dsp:txXfrm>
    </dsp:sp>
    <dsp:sp modelId="{2BC4F570-DA6B-410C-8EA2-00B4326D675B}">
      <dsp:nvSpPr>
        <dsp:cNvPr id="0" name=""/>
        <dsp:cNvSpPr/>
      </dsp:nvSpPr>
      <dsp:spPr>
        <a:xfrm>
          <a:off x="325680" y="969957"/>
          <a:ext cx="4559522" cy="5313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b="1" kern="1200"/>
            <a:t>Vehicle-to-Vehicle Communication: </a:t>
          </a:r>
          <a:endParaRPr lang="en-US" sz="1800" kern="1200"/>
        </a:p>
      </dsp:txBody>
      <dsp:txXfrm>
        <a:off x="351619" y="995896"/>
        <a:ext cx="4507644" cy="479482"/>
      </dsp:txXfrm>
    </dsp:sp>
    <dsp:sp modelId="{482CA154-3BA3-45A5-BE6E-5629ACCB3B9E}">
      <dsp:nvSpPr>
        <dsp:cNvPr id="0" name=""/>
        <dsp:cNvSpPr/>
      </dsp:nvSpPr>
      <dsp:spPr>
        <a:xfrm>
          <a:off x="0" y="3384568"/>
          <a:ext cx="6513603" cy="15309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a:t>Vehicle-to-Infrastructure (V2I) Communication is also an advanced technology in VANETs which aims at establishing communication between the smart car and the Road Side Units (RSU).</a:t>
          </a:r>
          <a:endParaRPr lang="en-US" sz="1800" kern="1200"/>
        </a:p>
      </dsp:txBody>
      <dsp:txXfrm>
        <a:off x="0" y="3384568"/>
        <a:ext cx="6513603" cy="1530900"/>
      </dsp:txXfrm>
    </dsp:sp>
    <dsp:sp modelId="{A5728F89-5896-4A3F-90B0-87B71EC63730}">
      <dsp:nvSpPr>
        <dsp:cNvPr id="0" name=""/>
        <dsp:cNvSpPr/>
      </dsp:nvSpPr>
      <dsp:spPr>
        <a:xfrm>
          <a:off x="325680" y="3118888"/>
          <a:ext cx="4559522" cy="5313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b="1" kern="1200"/>
            <a:t>Vehicle-to-Infrastructure Communication:</a:t>
          </a:r>
          <a:endParaRPr lang="en-US" sz="1800" kern="1200"/>
        </a:p>
      </dsp:txBody>
      <dsp:txXfrm>
        <a:off x="351619" y="3144827"/>
        <a:ext cx="4507644"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BE69E-BC85-4A53-BB68-D7CFEC868C72}">
      <dsp:nvSpPr>
        <dsp:cNvPr id="0" name=""/>
        <dsp:cNvSpPr/>
      </dsp:nvSpPr>
      <dsp:spPr>
        <a:xfrm>
          <a:off x="6735" y="556637"/>
          <a:ext cx="2013294" cy="120797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cs typeface="Calibri Light"/>
            </a:rPr>
            <a:t>Smart Vehicles 'x' and 'y' use cellular network to communicate.</a:t>
          </a:r>
        </a:p>
      </dsp:txBody>
      <dsp:txXfrm>
        <a:off x="42115" y="592017"/>
        <a:ext cx="1942534" cy="1137216"/>
      </dsp:txXfrm>
    </dsp:sp>
    <dsp:sp modelId="{0B72149E-4210-4185-A797-AC4BB3039627}">
      <dsp:nvSpPr>
        <dsp:cNvPr id="0" name=""/>
        <dsp:cNvSpPr/>
      </dsp:nvSpPr>
      <dsp:spPr>
        <a:xfrm>
          <a:off x="2197200" y="910977"/>
          <a:ext cx="426818" cy="49929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7200" y="1010836"/>
        <a:ext cx="298773" cy="299579"/>
      </dsp:txXfrm>
    </dsp:sp>
    <dsp:sp modelId="{6C680096-5442-44CB-9216-BE98EA9581A4}">
      <dsp:nvSpPr>
        <dsp:cNvPr id="0" name=""/>
        <dsp:cNvSpPr/>
      </dsp:nvSpPr>
      <dsp:spPr>
        <a:xfrm>
          <a:off x="2825348" y="556637"/>
          <a:ext cx="2013294" cy="120797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cs typeface="Calibri Light"/>
            </a:rPr>
            <a:t>SDN Controller of the SDN-MEC server finds a path for communication?</a:t>
          </a:r>
        </a:p>
      </dsp:txBody>
      <dsp:txXfrm>
        <a:off x="2860728" y="592017"/>
        <a:ext cx="1942534" cy="1137216"/>
      </dsp:txXfrm>
    </dsp:sp>
    <dsp:sp modelId="{05E4F5AB-2525-4D27-9E5A-42D7DBF8832C}">
      <dsp:nvSpPr>
        <dsp:cNvPr id="0" name=""/>
        <dsp:cNvSpPr/>
      </dsp:nvSpPr>
      <dsp:spPr>
        <a:xfrm>
          <a:off x="5015813" y="910977"/>
          <a:ext cx="426818" cy="49929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15813" y="1010836"/>
        <a:ext cx="298773" cy="299579"/>
      </dsp:txXfrm>
    </dsp:sp>
    <dsp:sp modelId="{23A4F542-E973-431A-800B-ED5AE0524FC6}">
      <dsp:nvSpPr>
        <dsp:cNvPr id="0" name=""/>
        <dsp:cNvSpPr/>
      </dsp:nvSpPr>
      <dsp:spPr>
        <a:xfrm>
          <a:off x="5643961" y="556637"/>
          <a:ext cx="2013294" cy="1207976"/>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cs typeface="Calibri Light"/>
            </a:rPr>
            <a:t>Notify both the smart vehicles to switch from cellular to V2V VANET offloading using V2V path.</a:t>
          </a:r>
        </a:p>
      </dsp:txBody>
      <dsp:txXfrm>
        <a:off x="5679341" y="592017"/>
        <a:ext cx="1942534" cy="1137216"/>
      </dsp:txXfrm>
    </dsp:sp>
    <dsp:sp modelId="{39BECC14-7655-4606-9226-2330F11A8C65}">
      <dsp:nvSpPr>
        <dsp:cNvPr id="0" name=""/>
        <dsp:cNvSpPr/>
      </dsp:nvSpPr>
      <dsp:spPr>
        <a:xfrm rot="5400000">
          <a:off x="6437199" y="1905545"/>
          <a:ext cx="426818" cy="49929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500819" y="1941785"/>
        <a:ext cx="299579" cy="298773"/>
      </dsp:txXfrm>
    </dsp:sp>
    <dsp:sp modelId="{40622E21-C8A5-4AF9-A3E8-BDEDCA5E3389}">
      <dsp:nvSpPr>
        <dsp:cNvPr id="0" name=""/>
        <dsp:cNvSpPr/>
      </dsp:nvSpPr>
      <dsp:spPr>
        <a:xfrm>
          <a:off x="5643961" y="2569932"/>
          <a:ext cx="2013294" cy="120797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cs typeface="Calibri Light"/>
            </a:rPr>
            <a:t>Smart Vehicles 'X' and 'y' communicate using theV2V path.</a:t>
          </a:r>
        </a:p>
      </dsp:txBody>
      <dsp:txXfrm>
        <a:off x="5679341" y="2605312"/>
        <a:ext cx="1942534" cy="1137216"/>
      </dsp:txXfrm>
    </dsp:sp>
    <dsp:sp modelId="{F4FE0EEF-7A20-4091-BF4A-EEB04777D3CC}">
      <dsp:nvSpPr>
        <dsp:cNvPr id="0" name=""/>
        <dsp:cNvSpPr/>
      </dsp:nvSpPr>
      <dsp:spPr>
        <a:xfrm rot="10800000">
          <a:off x="5039972" y="2924272"/>
          <a:ext cx="426818" cy="49929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168017" y="3024131"/>
        <a:ext cx="298773" cy="299579"/>
      </dsp:txXfrm>
    </dsp:sp>
    <dsp:sp modelId="{DA1D482A-0C54-4266-9C3C-5A82708B41B2}">
      <dsp:nvSpPr>
        <dsp:cNvPr id="0" name=""/>
        <dsp:cNvSpPr/>
      </dsp:nvSpPr>
      <dsp:spPr>
        <a:xfrm>
          <a:off x="2825348" y="2569932"/>
          <a:ext cx="2013294" cy="1207976"/>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cs typeface="Calibri Light"/>
            </a:rPr>
            <a:t>Maintain a Life-Time Session for future purpose.</a:t>
          </a:r>
        </a:p>
      </dsp:txBody>
      <dsp:txXfrm>
        <a:off x="2860728" y="2605312"/>
        <a:ext cx="1942534" cy="1137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DB7BA-06E1-4CC4-86C8-CD98878D7CDE}">
      <dsp:nvSpPr>
        <dsp:cNvPr id="0" name=""/>
        <dsp:cNvSpPr/>
      </dsp:nvSpPr>
      <dsp:spPr>
        <a:xfrm>
          <a:off x="0" y="1081733"/>
          <a:ext cx="6492875" cy="137736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Age MAC scheme which ensures reliable communication between the vehicles using the concept of platoon of vehicles. This scheme is like an alternate to the standard IEEE 802.11p standard.</a:t>
          </a:r>
        </a:p>
      </dsp:txBody>
      <dsp:txXfrm>
        <a:off x="67237" y="1148970"/>
        <a:ext cx="6358401" cy="1242892"/>
      </dsp:txXfrm>
    </dsp:sp>
    <dsp:sp modelId="{4BA31C38-6B0C-40B4-81BB-62FCB9CD8DC5}">
      <dsp:nvSpPr>
        <dsp:cNvPr id="0" name=""/>
        <dsp:cNvSpPr/>
      </dsp:nvSpPr>
      <dsp:spPr>
        <a:xfrm>
          <a:off x="0" y="2646299"/>
          <a:ext cx="6492875" cy="1377366"/>
        </a:xfrm>
        <a:prstGeom prst="roundRect">
          <a:avLst/>
        </a:prstGeom>
        <a:solidFill>
          <a:schemeClr val="accent5">
            <a:hueOff val="-830681"/>
            <a:satOff val="15181"/>
            <a:lumOff val="-115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Reliability and Performance Statistics with example how V2V communication is proving to be reliable using the use case of predicting crash or collisions of vehicles. </a:t>
          </a:r>
        </a:p>
      </dsp:txBody>
      <dsp:txXfrm>
        <a:off x="67237" y="2713536"/>
        <a:ext cx="6358401" cy="12428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C3A8F-7462-461C-93C3-A77D255D6B69}" type="datetimeFigureOut">
              <a:rPr lang="en-US"/>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ACF75-FC08-4A7A-9B1D-77CBA5838448}" type="slidenum">
              <a:rPr lang="en-US"/>
              <a:t>‹#›</a:t>
            </a:fld>
            <a:endParaRPr lang="en-US"/>
          </a:p>
        </p:txBody>
      </p:sp>
    </p:spTree>
    <p:extLst>
      <p:ext uri="{BB962C8B-B14F-4D97-AF65-F5344CB8AC3E}">
        <p14:creationId xmlns:p14="http://schemas.microsoft.com/office/powerpoint/2010/main" val="3687299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can </a:t>
            </a:r>
            <a:r>
              <a:rPr lang="en-US" err="1">
                <a:cs typeface="Calibri"/>
              </a:rPr>
              <a:t>oberserve</a:t>
            </a:r>
            <a:r>
              <a:rPr lang="en-US">
                <a:cs typeface="Calibri"/>
              </a:rPr>
              <a:t> in this picture that </a:t>
            </a:r>
            <a:r>
              <a:rPr lang="en-US" err="1">
                <a:cs typeface="Calibri"/>
              </a:rPr>
              <a:t>therea</a:t>
            </a:r>
            <a:r>
              <a:rPr lang="en-US">
                <a:cs typeface="Calibri"/>
              </a:rPr>
              <a:t> are many possibilities that a smart car can communicate with various other smart </a:t>
            </a:r>
            <a:r>
              <a:rPr lang="en-US" err="1">
                <a:cs typeface="Calibri"/>
              </a:rPr>
              <a:t>entites</a:t>
            </a:r>
            <a:r>
              <a:rPr lang="en-US">
                <a:cs typeface="Calibri"/>
              </a:rPr>
              <a:t> which are connected to a network.</a:t>
            </a:r>
          </a:p>
          <a:p>
            <a:r>
              <a:rPr lang="en-US">
                <a:cs typeface="Calibri"/>
              </a:rPr>
              <a:t>This communication can be </a:t>
            </a:r>
            <a:r>
              <a:rPr lang="en-US" err="1">
                <a:cs typeface="Calibri"/>
              </a:rPr>
              <a:t>extabloished</a:t>
            </a:r>
            <a:r>
              <a:rPr lang="en-US">
                <a:cs typeface="Calibri"/>
              </a:rPr>
              <a:t> using one of most </a:t>
            </a:r>
            <a:r>
              <a:rPr lang="en-US" err="1">
                <a:cs typeface="Calibri"/>
              </a:rPr>
              <a:t>emergig</a:t>
            </a:r>
            <a:r>
              <a:rPr lang="en-US">
                <a:cs typeface="Calibri"/>
              </a:rPr>
              <a:t> technology which is known as VANETs.</a:t>
            </a:r>
          </a:p>
          <a:p>
            <a:r>
              <a:rPr lang="en-US">
                <a:cs typeface="Calibri"/>
              </a:rPr>
              <a:t>Under the classification of VANETs we have various types of communications: V2V, V2I, V2P </a:t>
            </a:r>
            <a:r>
              <a:rPr lang="en-US" err="1">
                <a:cs typeface="Calibri"/>
              </a:rPr>
              <a:t>etc</a:t>
            </a:r>
          </a:p>
          <a:p>
            <a:r>
              <a:rPr lang="en-US">
                <a:cs typeface="Calibri"/>
              </a:rPr>
              <a:t>In this presentation we </a:t>
            </a:r>
            <a:r>
              <a:rPr lang="en-US" err="1">
                <a:cs typeface="Calibri"/>
              </a:rPr>
              <a:t>maily</a:t>
            </a:r>
            <a:r>
              <a:rPr lang="en-US">
                <a:cs typeface="Calibri"/>
              </a:rPr>
              <a:t> </a:t>
            </a:r>
            <a:r>
              <a:rPr lang="en-US" err="1">
                <a:cs typeface="Calibri"/>
              </a:rPr>
              <a:t>foucs</a:t>
            </a:r>
            <a:r>
              <a:rPr lang="en-US">
                <a:cs typeface="Calibri"/>
              </a:rPr>
              <a:t> on how communication takes place in V2V and V2I techniques.</a:t>
            </a:r>
          </a:p>
        </p:txBody>
      </p:sp>
      <p:sp>
        <p:nvSpPr>
          <p:cNvPr id="4" name="Slide Number Placeholder 3"/>
          <p:cNvSpPr>
            <a:spLocks noGrp="1"/>
          </p:cNvSpPr>
          <p:nvPr>
            <p:ph type="sldNum" sz="quarter" idx="5"/>
          </p:nvPr>
        </p:nvSpPr>
        <p:spPr/>
        <p:txBody>
          <a:bodyPr/>
          <a:lstStyle/>
          <a:p>
            <a:fld id="{7F4ACF75-FC08-4A7A-9B1D-77CBA5838448}" type="slidenum">
              <a:rPr lang="en-US"/>
              <a:t>4</a:t>
            </a:fld>
            <a:endParaRPr lang="en-US"/>
          </a:p>
        </p:txBody>
      </p:sp>
    </p:spTree>
    <p:extLst>
      <p:ext uri="{BB962C8B-B14F-4D97-AF65-F5344CB8AC3E}">
        <p14:creationId xmlns:p14="http://schemas.microsoft.com/office/powerpoint/2010/main" val="224560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a:t>
            </a:r>
            <a:r>
              <a:rPr lang="en-US"/>
              <a:t>Here for establishing the </a:t>
            </a:r>
            <a:r>
              <a:rPr lang="en-US" err="1"/>
              <a:t>communcation</a:t>
            </a:r>
            <a:r>
              <a:rPr lang="en-US"/>
              <a:t> between the vehicles or the RSU, we follow an architecture which is designed by integrating the newly emerging technology 5G and the Mobile Edge Computing (MEC).</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7F4ACF75-FC08-4A7A-9B1D-77CBA5838448}" type="slidenum">
              <a:rPr lang="en-US"/>
              <a:t>7</a:t>
            </a:fld>
            <a:endParaRPr lang="en-US"/>
          </a:p>
        </p:txBody>
      </p:sp>
    </p:spTree>
    <p:extLst>
      <p:ext uri="{BB962C8B-B14F-4D97-AF65-F5344CB8AC3E}">
        <p14:creationId xmlns:p14="http://schemas.microsoft.com/office/powerpoint/2010/main" val="1663507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F4ACF75-FC08-4A7A-9B1D-77CBA5838448}" type="slidenum">
              <a:rPr lang="en-US"/>
              <a:t>8</a:t>
            </a:fld>
            <a:endParaRPr lang="en-US"/>
          </a:p>
        </p:txBody>
      </p:sp>
    </p:spTree>
    <p:extLst>
      <p:ext uri="{BB962C8B-B14F-4D97-AF65-F5344CB8AC3E}">
        <p14:creationId xmlns:p14="http://schemas.microsoft.com/office/powerpoint/2010/main" val="2830654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A558A2-FB92-4F85-B7F9-9B10E63F6C1E}" type="datetimeFigureOut">
              <a:rPr lang="en-US" smtClean="0"/>
              <a:t>5/13/2019</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94E240DA-9520-4D7C-8E22-8D1DBB9CBBF4}"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9892301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558A2-FB92-4F85-B7F9-9B10E63F6C1E}"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240DA-9520-4D7C-8E22-8D1DBB9CBBF4}"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444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558A2-FB92-4F85-B7F9-9B10E63F6C1E}"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240DA-9520-4D7C-8E22-8D1DBB9CBBF4}"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10793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sz="1200"/>
            </a:lvl1pPr>
          </a:lstStyle>
          <a:p>
            <a:fld id="{18A558A2-FB92-4F85-B7F9-9B10E63F6C1E}" type="datetimeFigureOut">
              <a:rPr lang="en-US" smtClean="0"/>
              <a:t>5/13/2019</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94E240DA-9520-4D7C-8E22-8D1DBB9CBBF4}"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95653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A558A2-FB92-4F85-B7F9-9B10E63F6C1E}"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240DA-9520-4D7C-8E22-8D1DBB9CBBF4}"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1705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A558A2-FB92-4F85-B7F9-9B10E63F6C1E}"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240DA-9520-4D7C-8E22-8D1DBB9CBBF4}"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895826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A558A2-FB92-4F85-B7F9-9B10E63F6C1E}" type="datetimeFigureOut">
              <a:rPr lang="en-US" smtClean="0"/>
              <a:t>5/13/2019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E240DA-9520-4D7C-8E22-8D1DBB9CBBF4}"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96664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A558A2-FB92-4F85-B7F9-9B10E63F6C1E}" type="datetimeFigureOut">
              <a:rPr lang="en-US" smtClean="0"/>
              <a:t>5/13/2019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E240DA-9520-4D7C-8E22-8D1DBB9CBBF4}"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2467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A558A2-FB92-4F85-B7F9-9B10E63F6C1E}" type="datetimeFigureOut">
              <a:rPr lang="en-US" smtClean="0"/>
              <a:t>5/13/2019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E240DA-9520-4D7C-8E22-8D1DBB9CBBF4}" type="slidenum">
              <a:rPr lang="en-US" smtClean="0"/>
              <a:t>‹#›</a:t>
            </a:fld>
            <a:endParaRPr lang="en-US"/>
          </a:p>
        </p:txBody>
      </p:sp>
    </p:spTree>
    <p:extLst>
      <p:ext uri="{BB962C8B-B14F-4D97-AF65-F5344CB8AC3E}">
        <p14:creationId xmlns:p14="http://schemas.microsoft.com/office/powerpoint/2010/main" val="3806888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A558A2-FB92-4F85-B7F9-9B10E63F6C1E}"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240DA-9520-4D7C-8E22-8D1DBB9CBBF4}"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011111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18A558A2-FB92-4F85-B7F9-9B10E63F6C1E}" type="datetimeFigureOut">
              <a:rPr lang="en-US" smtClean="0"/>
              <a:t>5/13/2019</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94E240DA-9520-4D7C-8E22-8D1DBB9CBBF4}"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24157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8A558A2-FB92-4F85-B7F9-9B10E63F6C1E}" type="datetimeFigureOut">
              <a:rPr lang="en-US" smtClean="0"/>
              <a:t>5/13/2019</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94E240DA-9520-4D7C-8E22-8D1DBB9CBBF4}" type="slidenum">
              <a:rPr lang="en-US" smtClean="0"/>
              <a:t>‹#›</a:t>
            </a:fld>
            <a:endParaRPr lang="en-US"/>
          </a:p>
        </p:txBody>
      </p:sp>
    </p:spTree>
    <p:extLst>
      <p:ext uri="{BB962C8B-B14F-4D97-AF65-F5344CB8AC3E}">
        <p14:creationId xmlns:p14="http://schemas.microsoft.com/office/powerpoint/2010/main" val="301000437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675D-1627-47BC-8008-410C529128EC}"/>
              </a:ext>
            </a:extLst>
          </p:cNvPr>
          <p:cNvSpPr>
            <a:spLocks noGrp="1"/>
          </p:cNvSpPr>
          <p:nvPr>
            <p:ph type="ctrTitle"/>
          </p:nvPr>
        </p:nvSpPr>
        <p:spPr>
          <a:xfrm>
            <a:off x="804671" y="2600324"/>
            <a:ext cx="6405753" cy="3277961"/>
          </a:xfrm>
        </p:spPr>
        <p:txBody>
          <a:bodyPr anchor="t">
            <a:normAutofit/>
          </a:bodyPr>
          <a:lstStyle/>
          <a:p>
            <a:pPr algn="l"/>
            <a:r>
              <a:rPr lang="en-US">
                <a:latin typeface="Calibri"/>
                <a:cs typeface="Calibri"/>
              </a:rPr>
              <a:t>Smart Vehicles </a:t>
            </a:r>
            <a:br>
              <a:rPr lang="en-US">
                <a:latin typeface="Calibri" panose="020F0502020204030204" pitchFamily="34" charset="0"/>
                <a:cs typeface="Calibri" panose="020F0502020204030204" pitchFamily="34" charset="0"/>
              </a:rPr>
            </a:br>
            <a:r>
              <a:rPr lang="en-US">
                <a:latin typeface="Calibri"/>
                <a:cs typeface="Calibri"/>
              </a:rPr>
              <a:t>Hardware and Processors</a:t>
            </a:r>
            <a:endParaRPr lang="en-US">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91F6911-9D0B-4BF1-9A86-B2ABDB7D0480}"/>
              </a:ext>
            </a:extLst>
          </p:cNvPr>
          <p:cNvSpPr>
            <a:spLocks noGrp="1"/>
          </p:cNvSpPr>
          <p:nvPr>
            <p:ph type="subTitle" idx="1"/>
          </p:nvPr>
        </p:nvSpPr>
        <p:spPr>
          <a:xfrm>
            <a:off x="804672" y="838986"/>
            <a:ext cx="6114602" cy="1118061"/>
          </a:xfrm>
        </p:spPr>
        <p:txBody>
          <a:bodyPr anchor="b">
            <a:normAutofit fontScale="77500" lnSpcReduction="20000"/>
          </a:bodyPr>
          <a:lstStyle/>
          <a:p>
            <a:pPr algn="l"/>
            <a:endParaRPr lang="en-US">
              <a:latin typeface="Calibri" panose="020F0502020204030204" pitchFamily="34" charset="0"/>
              <a:cs typeface="Calibri" panose="020F0502020204030204" pitchFamily="34" charset="0"/>
            </a:endParaRPr>
          </a:p>
          <a:p>
            <a:pPr algn="l"/>
            <a:r>
              <a:rPr lang="en-US">
                <a:latin typeface="Calibri" panose="020F0502020204030204" pitchFamily="34" charset="0"/>
                <a:cs typeface="Calibri" panose="020F0502020204030204" pitchFamily="34" charset="0"/>
              </a:rPr>
              <a:t>Advisor: Hassan </a:t>
            </a:r>
            <a:r>
              <a:rPr lang="en-US" err="1">
                <a:latin typeface="Calibri" panose="020F0502020204030204" pitchFamily="34" charset="0"/>
                <a:cs typeface="Calibri" panose="020F0502020204030204" pitchFamily="34" charset="0"/>
              </a:rPr>
              <a:t>Rajaei</a:t>
            </a:r>
            <a:endParaRPr lang="en-US">
              <a:latin typeface="Calibri" panose="020F0502020204030204" pitchFamily="34" charset="0"/>
              <a:cs typeface="Calibri" panose="020F0502020204030204" pitchFamily="34" charset="0"/>
            </a:endParaRPr>
          </a:p>
          <a:p>
            <a:r>
              <a:rPr lang="en-US">
                <a:latin typeface="Calibri"/>
                <a:cs typeface="Calibri"/>
              </a:rPr>
              <a:t>Presented by: </a:t>
            </a:r>
            <a:r>
              <a:rPr lang="en-US" err="1">
                <a:latin typeface="Calibri"/>
                <a:cs typeface="Calibri"/>
              </a:rPr>
              <a:t>Aakanksha</a:t>
            </a:r>
            <a:r>
              <a:rPr lang="en-US">
                <a:latin typeface="Calibri"/>
                <a:cs typeface="Calibri"/>
              </a:rPr>
              <a:t> Mahajan, Anusha Allu and Sampath </a:t>
            </a:r>
          </a:p>
        </p:txBody>
      </p:sp>
    </p:spTree>
    <p:extLst>
      <p:ext uri="{BB962C8B-B14F-4D97-AF65-F5344CB8AC3E}">
        <p14:creationId xmlns:p14="http://schemas.microsoft.com/office/powerpoint/2010/main" val="12010650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F96ED6-EC9B-4EED-98E2-977FB4B6E3D4}"/>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CASE STUDY</a:t>
            </a:r>
          </a:p>
        </p:txBody>
      </p:sp>
      <p:sp>
        <p:nvSpPr>
          <p:cNvPr id="2" name="Content Placeholder 2">
            <a:extLst>
              <a:ext uri="{FF2B5EF4-FFF2-40B4-BE49-F238E27FC236}">
                <a16:creationId xmlns:a16="http://schemas.microsoft.com/office/drawing/2014/main" id="{E0DA53A1-0331-465B-A43A-09424D785067}"/>
              </a:ext>
            </a:extLst>
          </p:cNvPr>
          <p:cNvSpPr txBox="1">
            <a:spLocks/>
          </p:cNvSpPr>
          <p:nvPr/>
        </p:nvSpPr>
        <p:spPr>
          <a:xfrm>
            <a:off x="7835705" y="1585390"/>
            <a:ext cx="4172820" cy="3400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a:t>Vehicle-to-Vehicle Communication using Visible Light Communication (VLC).</a:t>
            </a:r>
          </a:p>
          <a:p>
            <a:pPr marL="0" indent="0" algn="just">
              <a:buNone/>
            </a:pPr>
            <a:endParaRPr lang="en-US"/>
          </a:p>
          <a:p>
            <a:pPr algn="just"/>
            <a:r>
              <a:rPr lang="en-US"/>
              <a:t>Includes two key components for sharing information between the Smart Vehicles or Road Side Units (RSU).</a:t>
            </a:r>
          </a:p>
          <a:p>
            <a:pPr algn="just"/>
            <a:endParaRPr lang="en-US"/>
          </a:p>
        </p:txBody>
      </p:sp>
      <p:pic>
        <p:nvPicPr>
          <p:cNvPr id="7" name="Picture 7" descr="A car parked in a parking lot&#10;&#10;Description generated with very high confidence">
            <a:extLst>
              <a:ext uri="{FF2B5EF4-FFF2-40B4-BE49-F238E27FC236}">
                <a16:creationId xmlns:a16="http://schemas.microsoft.com/office/drawing/2014/main" id="{919D7151-FA41-40B3-B7F8-D0CB6C8F36CC}"/>
              </a:ext>
            </a:extLst>
          </p:cNvPr>
          <p:cNvPicPr>
            <a:picLocks noChangeAspect="1"/>
          </p:cNvPicPr>
          <p:nvPr/>
        </p:nvPicPr>
        <p:blipFill>
          <a:blip r:embed="rId2"/>
          <a:stretch>
            <a:fillRect/>
          </a:stretch>
        </p:blipFill>
        <p:spPr>
          <a:xfrm>
            <a:off x="998036" y="1585888"/>
            <a:ext cx="5893419" cy="3453908"/>
          </a:xfrm>
          <a:prstGeom prst="rect">
            <a:avLst/>
          </a:prstGeom>
        </p:spPr>
      </p:pic>
    </p:spTree>
    <p:extLst>
      <p:ext uri="{BB962C8B-B14F-4D97-AF65-F5344CB8AC3E}">
        <p14:creationId xmlns:p14="http://schemas.microsoft.com/office/powerpoint/2010/main" val="262215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F96ED6-EC9B-4EED-98E2-977FB4B6E3D4}"/>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CASE STUDY</a:t>
            </a:r>
          </a:p>
        </p:txBody>
      </p:sp>
      <p:sp>
        <p:nvSpPr>
          <p:cNvPr id="2" name="Content Placeholder 2">
            <a:extLst>
              <a:ext uri="{FF2B5EF4-FFF2-40B4-BE49-F238E27FC236}">
                <a16:creationId xmlns:a16="http://schemas.microsoft.com/office/drawing/2014/main" id="{E0DA53A1-0331-465B-A43A-09424D785067}"/>
              </a:ext>
            </a:extLst>
          </p:cNvPr>
          <p:cNvSpPr txBox="1">
            <a:spLocks/>
          </p:cNvSpPr>
          <p:nvPr/>
        </p:nvSpPr>
        <p:spPr>
          <a:xfrm>
            <a:off x="7590777" y="1603533"/>
            <a:ext cx="4345177" cy="3636534"/>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457200" algn="just">
              <a:buAutoNum type="arabicPeriod"/>
            </a:pPr>
            <a:r>
              <a:rPr lang="en-US" b="1" u="sng"/>
              <a:t>Transmitter (Leading Vehicle):</a:t>
            </a:r>
          </a:p>
          <a:p>
            <a:pPr lvl="1" algn="just"/>
            <a:r>
              <a:rPr lang="en-US"/>
              <a:t>Laptop</a:t>
            </a:r>
          </a:p>
          <a:p>
            <a:pPr lvl="1" algn="just"/>
            <a:r>
              <a:rPr lang="en-US">
                <a:ea typeface="+mn-lt"/>
                <a:cs typeface="+mn-lt"/>
              </a:rPr>
              <a:t>Universal Software Radio Peripheral (USRP).</a:t>
            </a:r>
            <a:endParaRPr lang="en-US"/>
          </a:p>
          <a:p>
            <a:pPr lvl="1" algn="just"/>
            <a:r>
              <a:rPr lang="en-US"/>
              <a:t>Front-end Board.</a:t>
            </a:r>
          </a:p>
          <a:p>
            <a:pPr lvl="1" algn="just"/>
            <a:r>
              <a:rPr lang="en-US"/>
              <a:t>Tail Light.</a:t>
            </a:r>
          </a:p>
          <a:p>
            <a:pPr marL="457200" lvl="1" indent="0" algn="just">
              <a:buNone/>
            </a:pPr>
            <a:endParaRPr lang="en-US"/>
          </a:p>
          <a:p>
            <a:pPr marL="457200" indent="-457200" algn="just">
              <a:buAutoNum type="arabicPeriod"/>
            </a:pPr>
            <a:r>
              <a:rPr lang="en-US" b="1" u="sng"/>
              <a:t>Receiver (Following Vehicle):</a:t>
            </a:r>
          </a:p>
          <a:p>
            <a:pPr lvl="1" algn="just"/>
            <a:r>
              <a:rPr lang="en-US"/>
              <a:t>GPS Receiver.</a:t>
            </a:r>
          </a:p>
          <a:p>
            <a:pPr lvl="1" algn="just"/>
            <a:r>
              <a:rPr lang="en-US"/>
              <a:t>Universal Software Radio Peripheral (USRP).</a:t>
            </a:r>
          </a:p>
          <a:p>
            <a:pPr lvl="1" algn="just"/>
            <a:r>
              <a:rPr lang="en-US"/>
              <a:t>LIDAR.</a:t>
            </a:r>
          </a:p>
          <a:p>
            <a:pPr lvl="1" algn="just"/>
            <a:r>
              <a:rPr lang="en-US"/>
              <a:t>Antennas.</a:t>
            </a:r>
          </a:p>
        </p:txBody>
      </p:sp>
      <p:pic>
        <p:nvPicPr>
          <p:cNvPr id="4" name="Picture 4">
            <a:extLst>
              <a:ext uri="{FF2B5EF4-FFF2-40B4-BE49-F238E27FC236}">
                <a16:creationId xmlns:a16="http://schemas.microsoft.com/office/drawing/2014/main" id="{6155E843-280F-4998-9F1B-E016CB54637B}"/>
              </a:ext>
            </a:extLst>
          </p:cNvPr>
          <p:cNvPicPr>
            <a:picLocks noChangeAspect="1"/>
          </p:cNvPicPr>
          <p:nvPr/>
        </p:nvPicPr>
        <p:blipFill>
          <a:blip r:embed="rId2"/>
          <a:stretch>
            <a:fillRect/>
          </a:stretch>
        </p:blipFill>
        <p:spPr>
          <a:xfrm>
            <a:off x="1803400" y="1553795"/>
            <a:ext cx="4720770" cy="3714125"/>
          </a:xfrm>
          <a:prstGeom prst="rect">
            <a:avLst/>
          </a:prstGeom>
        </p:spPr>
      </p:pic>
    </p:spTree>
    <p:extLst>
      <p:ext uri="{BB962C8B-B14F-4D97-AF65-F5344CB8AC3E}">
        <p14:creationId xmlns:p14="http://schemas.microsoft.com/office/powerpoint/2010/main" val="233342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511608E-3E78-4F6D-8BAB-767788DC7BD6}"/>
              </a:ext>
            </a:extLst>
          </p:cNvPr>
          <p:cNvSpPr>
            <a:spLocks noGrp="1"/>
          </p:cNvSpPr>
          <p:nvPr>
            <p:ph idx="1"/>
          </p:nvPr>
        </p:nvSpPr>
        <p:spPr>
          <a:xfrm>
            <a:off x="643467" y="1555422"/>
            <a:ext cx="3523179" cy="4498243"/>
          </a:xfrm>
        </p:spPr>
        <p:txBody>
          <a:bodyPr vert="horz" lIns="91440" tIns="45720" rIns="91440" bIns="45720" rtlCol="0" anchor="t">
            <a:normAutofit fontScale="70000" lnSpcReduction="20000"/>
          </a:bodyPr>
          <a:lstStyle/>
          <a:p>
            <a:pPr algn="just"/>
            <a:r>
              <a:rPr lang="en-US" b="1">
                <a:cs typeface="Calibri"/>
              </a:rPr>
              <a:t>As per today on an average there are 60-100 sensors in a car.</a:t>
            </a:r>
          </a:p>
          <a:p>
            <a:endParaRPr lang="en-US" b="1">
              <a:cs typeface="Calibri"/>
            </a:endParaRPr>
          </a:p>
          <a:p>
            <a:pPr algn="just"/>
            <a:r>
              <a:rPr lang="en-US" b="1">
                <a:cs typeface="Calibri"/>
              </a:rPr>
              <a:t>It is estimated that a car will have 200 sensors on an average. </a:t>
            </a:r>
          </a:p>
          <a:p>
            <a:endParaRPr lang="en-US" b="1">
              <a:cs typeface="Calibri"/>
            </a:endParaRPr>
          </a:p>
          <a:p>
            <a:r>
              <a:rPr lang="en-US" b="1">
                <a:cs typeface="Calibri"/>
              </a:rPr>
              <a:t>GPS</a:t>
            </a:r>
          </a:p>
          <a:p>
            <a:r>
              <a:rPr lang="en-US" b="1">
                <a:cs typeface="Calibri"/>
              </a:rPr>
              <a:t>LiDAR</a:t>
            </a:r>
          </a:p>
          <a:p>
            <a:r>
              <a:rPr lang="en-US" b="1">
                <a:cs typeface="Calibri"/>
              </a:rPr>
              <a:t>Radar</a:t>
            </a:r>
          </a:p>
          <a:p>
            <a:r>
              <a:rPr lang="en-US" b="1">
                <a:cs typeface="Calibri"/>
              </a:rPr>
              <a:t>Ultrasonic</a:t>
            </a:r>
          </a:p>
          <a:p>
            <a:r>
              <a:rPr lang="en-US" b="1">
                <a:cs typeface="Calibri"/>
              </a:rPr>
              <a:t>Video Cameras</a:t>
            </a:r>
          </a:p>
          <a:p>
            <a:r>
              <a:rPr lang="en-US" b="1">
                <a:cs typeface="Calibri"/>
              </a:rPr>
              <a:t>Central Computing System</a:t>
            </a:r>
          </a:p>
          <a:p>
            <a:endParaRPr lang="en-US" sz="2000" b="1"/>
          </a:p>
        </p:txBody>
      </p:sp>
      <p:pic>
        <p:nvPicPr>
          <p:cNvPr id="15" name="Picture 14">
            <a:extLst>
              <a:ext uri="{FF2B5EF4-FFF2-40B4-BE49-F238E27FC236}">
                <a16:creationId xmlns:a16="http://schemas.microsoft.com/office/drawing/2014/main" id="{6452A77D-0A3A-48B8-8336-2ECACF7CB985}"/>
              </a:ext>
            </a:extLst>
          </p:cNvPr>
          <p:cNvPicPr/>
          <p:nvPr/>
        </p:nvPicPr>
        <p:blipFill rotWithShape="1">
          <a:blip r:embed="rId2">
            <a:extLst>
              <a:ext uri="{28A0092B-C50C-407E-A947-70E740481C1C}">
                <a14:useLocalDpi xmlns:a14="http://schemas.microsoft.com/office/drawing/2010/main" val="0"/>
              </a:ext>
            </a:extLst>
          </a:blip>
          <a:srcRect r="5838" b="2"/>
          <a:stretch/>
        </p:blipFill>
        <p:spPr>
          <a:xfrm>
            <a:off x="5024487" y="791852"/>
            <a:ext cx="6155704" cy="5033913"/>
          </a:xfrm>
          <a:prstGeom prst="rect">
            <a:avLst/>
          </a:prstGeom>
        </p:spPr>
      </p:pic>
      <p:grpSp>
        <p:nvGrpSpPr>
          <p:cNvPr id="4" name="Group 3">
            <a:extLst>
              <a:ext uri="{FF2B5EF4-FFF2-40B4-BE49-F238E27FC236}">
                <a16:creationId xmlns:a16="http://schemas.microsoft.com/office/drawing/2014/main" id="{FB755774-6951-4070-9461-462870C9DC9B}"/>
              </a:ext>
            </a:extLst>
          </p:cNvPr>
          <p:cNvGrpSpPr/>
          <p:nvPr/>
        </p:nvGrpSpPr>
        <p:grpSpPr>
          <a:xfrm>
            <a:off x="1046880" y="520395"/>
            <a:ext cx="2716351" cy="567879"/>
            <a:chOff x="0" y="2646299"/>
            <a:chExt cx="6492875" cy="1414054"/>
          </a:xfrm>
        </p:grpSpPr>
        <p:sp>
          <p:nvSpPr>
            <p:cNvPr id="5" name="Rectangle: Rounded Corners 4">
              <a:extLst>
                <a:ext uri="{FF2B5EF4-FFF2-40B4-BE49-F238E27FC236}">
                  <a16:creationId xmlns:a16="http://schemas.microsoft.com/office/drawing/2014/main" id="{E7B6B2CA-233C-4FBF-9ACB-01EE08EFC633}"/>
                </a:ext>
              </a:extLst>
            </p:cNvPr>
            <p:cNvSpPr/>
            <p:nvPr/>
          </p:nvSpPr>
          <p:spPr>
            <a:xfrm>
              <a:off x="0" y="2646299"/>
              <a:ext cx="6492875" cy="1414054"/>
            </a:xfrm>
            <a:prstGeom prst="roundRect">
              <a:avLst/>
            </a:prstGeom>
          </p:spPr>
          <p:style>
            <a:lnRef idx="2">
              <a:schemeClr val="lt1">
                <a:hueOff val="0"/>
                <a:satOff val="0"/>
                <a:lumOff val="0"/>
                <a:alphaOff val="0"/>
              </a:schemeClr>
            </a:lnRef>
            <a:fillRef idx="1">
              <a:schemeClr val="accent5">
                <a:hueOff val="-830681"/>
                <a:satOff val="15181"/>
                <a:lumOff val="-11566"/>
                <a:alphaOff val="0"/>
              </a:schemeClr>
            </a:fillRef>
            <a:effectRef idx="0">
              <a:schemeClr val="accent5">
                <a:hueOff val="-830681"/>
                <a:satOff val="15181"/>
                <a:lumOff val="-11566"/>
                <a:alphaOff val="0"/>
              </a:schemeClr>
            </a:effectRef>
            <a:fontRef idx="minor">
              <a:schemeClr val="lt1"/>
            </a:fontRef>
          </p:style>
        </p:sp>
        <p:sp>
          <p:nvSpPr>
            <p:cNvPr id="6" name="Rectangle: Rounded Corners 4">
              <a:extLst>
                <a:ext uri="{FF2B5EF4-FFF2-40B4-BE49-F238E27FC236}">
                  <a16:creationId xmlns:a16="http://schemas.microsoft.com/office/drawing/2014/main" id="{B46D5D76-CD1B-4897-AE32-F040CC853A6D}"/>
                </a:ext>
              </a:extLst>
            </p:cNvPr>
            <p:cNvSpPr txBox="1"/>
            <p:nvPr/>
          </p:nvSpPr>
          <p:spPr>
            <a:xfrm>
              <a:off x="69028" y="2715327"/>
              <a:ext cx="6354819" cy="12759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Sensor Information </a:t>
              </a:r>
            </a:p>
          </p:txBody>
        </p:sp>
      </p:grpSp>
    </p:spTree>
    <p:extLst>
      <p:ext uri="{BB962C8B-B14F-4D97-AF65-F5344CB8AC3E}">
        <p14:creationId xmlns:p14="http://schemas.microsoft.com/office/powerpoint/2010/main" val="32573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D8CD24-28C7-4C44-981F-983FB9F01FD4}"/>
              </a:ext>
            </a:extLst>
          </p:cNvPr>
          <p:cNvGrpSpPr/>
          <p:nvPr/>
        </p:nvGrpSpPr>
        <p:grpSpPr>
          <a:xfrm>
            <a:off x="1046879" y="460760"/>
            <a:ext cx="3813356" cy="567879"/>
            <a:chOff x="0" y="2646299"/>
            <a:chExt cx="6501717" cy="1414054"/>
          </a:xfrm>
        </p:grpSpPr>
        <p:sp>
          <p:nvSpPr>
            <p:cNvPr id="5" name="Rectangle: Rounded Corners 4">
              <a:extLst>
                <a:ext uri="{FF2B5EF4-FFF2-40B4-BE49-F238E27FC236}">
                  <a16:creationId xmlns:a16="http://schemas.microsoft.com/office/drawing/2014/main" id="{10F71AE7-21E8-4A7E-A7D3-CA095A4CF07A}"/>
                </a:ext>
              </a:extLst>
            </p:cNvPr>
            <p:cNvSpPr/>
            <p:nvPr/>
          </p:nvSpPr>
          <p:spPr>
            <a:xfrm>
              <a:off x="0" y="2646299"/>
              <a:ext cx="6492875" cy="1414054"/>
            </a:xfrm>
            <a:prstGeom prst="roundRect">
              <a:avLst/>
            </a:prstGeom>
          </p:spPr>
          <p:style>
            <a:lnRef idx="2">
              <a:schemeClr val="lt1">
                <a:hueOff val="0"/>
                <a:satOff val="0"/>
                <a:lumOff val="0"/>
                <a:alphaOff val="0"/>
              </a:schemeClr>
            </a:lnRef>
            <a:fillRef idx="1">
              <a:schemeClr val="accent5">
                <a:hueOff val="-830681"/>
                <a:satOff val="15181"/>
                <a:lumOff val="-11566"/>
                <a:alphaOff val="0"/>
              </a:schemeClr>
            </a:fillRef>
            <a:effectRef idx="0">
              <a:schemeClr val="accent5">
                <a:hueOff val="-830681"/>
                <a:satOff val="15181"/>
                <a:lumOff val="-11566"/>
                <a:alphaOff val="0"/>
              </a:schemeClr>
            </a:effectRef>
            <a:fontRef idx="minor">
              <a:schemeClr val="lt1"/>
            </a:fontRef>
          </p:style>
        </p:sp>
        <p:sp>
          <p:nvSpPr>
            <p:cNvPr id="6" name="Rectangle: Rounded Corners 4">
              <a:extLst>
                <a:ext uri="{FF2B5EF4-FFF2-40B4-BE49-F238E27FC236}">
                  <a16:creationId xmlns:a16="http://schemas.microsoft.com/office/drawing/2014/main" id="{EB415A28-3AF4-465D-9D84-B37D76D63171}"/>
                </a:ext>
              </a:extLst>
            </p:cNvPr>
            <p:cNvSpPr txBox="1"/>
            <p:nvPr/>
          </p:nvSpPr>
          <p:spPr>
            <a:xfrm>
              <a:off x="69027" y="2715326"/>
              <a:ext cx="6432690" cy="12759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Real Time Data Processing</a:t>
              </a:r>
            </a:p>
          </p:txBody>
        </p:sp>
      </p:grpSp>
      <p:pic>
        <p:nvPicPr>
          <p:cNvPr id="7" name="Picture 6">
            <a:extLst>
              <a:ext uri="{FF2B5EF4-FFF2-40B4-BE49-F238E27FC236}">
                <a16:creationId xmlns:a16="http://schemas.microsoft.com/office/drawing/2014/main" id="{58EC782E-4276-4FB8-8C0D-D05C883E0D5E}"/>
              </a:ext>
            </a:extLst>
          </p:cNvPr>
          <p:cNvPicPr/>
          <p:nvPr/>
        </p:nvPicPr>
        <p:blipFill>
          <a:blip r:embed="rId2">
            <a:extLst>
              <a:ext uri="{28A0092B-C50C-407E-A947-70E740481C1C}">
                <a14:useLocalDpi xmlns:a14="http://schemas.microsoft.com/office/drawing/2010/main" val="0"/>
              </a:ext>
            </a:extLst>
          </a:blip>
          <a:stretch>
            <a:fillRect/>
          </a:stretch>
        </p:blipFill>
        <p:spPr>
          <a:xfrm>
            <a:off x="1046879" y="1172818"/>
            <a:ext cx="5406887" cy="4860233"/>
          </a:xfrm>
          <a:prstGeom prst="rect">
            <a:avLst/>
          </a:prstGeom>
        </p:spPr>
      </p:pic>
      <p:pic>
        <p:nvPicPr>
          <p:cNvPr id="8" name="Picture 7">
            <a:extLst>
              <a:ext uri="{FF2B5EF4-FFF2-40B4-BE49-F238E27FC236}">
                <a16:creationId xmlns:a16="http://schemas.microsoft.com/office/drawing/2014/main" id="{BF70785F-A1C5-41A1-9FB1-26961833F504}"/>
              </a:ext>
            </a:extLst>
          </p:cNvPr>
          <p:cNvPicPr/>
          <p:nvPr/>
        </p:nvPicPr>
        <p:blipFill>
          <a:blip r:embed="rId3">
            <a:extLst>
              <a:ext uri="{28A0092B-C50C-407E-A947-70E740481C1C}">
                <a14:useLocalDpi xmlns:a14="http://schemas.microsoft.com/office/drawing/2010/main" val="0"/>
              </a:ext>
            </a:extLst>
          </a:blip>
          <a:stretch>
            <a:fillRect/>
          </a:stretch>
        </p:blipFill>
        <p:spPr>
          <a:xfrm>
            <a:off x="6791145" y="1783908"/>
            <a:ext cx="5026481" cy="3290183"/>
          </a:xfrm>
          <a:prstGeom prst="rect">
            <a:avLst/>
          </a:prstGeom>
        </p:spPr>
      </p:pic>
    </p:spTree>
    <p:extLst>
      <p:ext uri="{BB962C8B-B14F-4D97-AF65-F5344CB8AC3E}">
        <p14:creationId xmlns:p14="http://schemas.microsoft.com/office/powerpoint/2010/main" val="76193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79" y="2074363"/>
            <a:ext cx="332563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graphicFrame>
        <p:nvGraphicFramePr>
          <p:cNvPr id="15" name="Content Placeholder 13">
            <a:extLst>
              <a:ext uri="{FF2B5EF4-FFF2-40B4-BE49-F238E27FC236}">
                <a16:creationId xmlns:a16="http://schemas.microsoft.com/office/drawing/2014/main" id="{116950E2-8AC1-4297-8E8F-2CC87FE8898E}"/>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031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79" y="2133998"/>
            <a:ext cx="332563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pic>
        <p:nvPicPr>
          <p:cNvPr id="20" name="Picture 19">
            <a:extLst>
              <a:ext uri="{FF2B5EF4-FFF2-40B4-BE49-F238E27FC236}">
                <a16:creationId xmlns:a16="http://schemas.microsoft.com/office/drawing/2014/main" id="{872A49DC-D743-434F-865B-83A107907D40}"/>
              </a:ext>
            </a:extLst>
          </p:cNvPr>
          <p:cNvPicPr/>
          <p:nvPr/>
        </p:nvPicPr>
        <p:blipFill>
          <a:blip r:embed="rId2">
            <a:extLst>
              <a:ext uri="{28A0092B-C50C-407E-A947-70E740481C1C}">
                <a14:useLocalDpi xmlns:a14="http://schemas.microsoft.com/office/drawing/2010/main" val="0"/>
              </a:ext>
            </a:extLst>
          </a:blip>
          <a:stretch>
            <a:fillRect/>
          </a:stretch>
        </p:blipFill>
        <p:spPr>
          <a:xfrm>
            <a:off x="5283692" y="1507198"/>
            <a:ext cx="6395385" cy="1878167"/>
          </a:xfrm>
          <a:prstGeom prst="rect">
            <a:avLst/>
          </a:prstGeom>
        </p:spPr>
      </p:pic>
      <p:pic>
        <p:nvPicPr>
          <p:cNvPr id="21" name="Picture 20">
            <a:extLst>
              <a:ext uri="{FF2B5EF4-FFF2-40B4-BE49-F238E27FC236}">
                <a16:creationId xmlns:a16="http://schemas.microsoft.com/office/drawing/2014/main" id="{109CF50D-6ADE-4941-8D07-152AFA835E65}"/>
              </a:ext>
            </a:extLst>
          </p:cNvPr>
          <p:cNvPicPr/>
          <p:nvPr/>
        </p:nvPicPr>
        <p:blipFill>
          <a:blip r:embed="rId3">
            <a:extLst>
              <a:ext uri="{28A0092B-C50C-407E-A947-70E740481C1C}">
                <a14:useLocalDpi xmlns:a14="http://schemas.microsoft.com/office/drawing/2010/main" val="0"/>
              </a:ext>
            </a:extLst>
          </a:blip>
          <a:stretch>
            <a:fillRect/>
          </a:stretch>
        </p:blipFill>
        <p:spPr>
          <a:xfrm>
            <a:off x="5282957" y="3750890"/>
            <a:ext cx="6395385" cy="1878167"/>
          </a:xfrm>
          <a:prstGeom prst="rect">
            <a:avLst/>
          </a:prstGeom>
        </p:spPr>
      </p:pic>
      <p:graphicFrame>
        <p:nvGraphicFramePr>
          <p:cNvPr id="3" name="Table 2">
            <a:extLst>
              <a:ext uri="{FF2B5EF4-FFF2-40B4-BE49-F238E27FC236}">
                <a16:creationId xmlns:a16="http://schemas.microsoft.com/office/drawing/2014/main" id="{62C0F5EF-37B5-4316-A3DC-B1F495267201}"/>
              </a:ext>
            </a:extLst>
          </p:cNvPr>
          <p:cNvGraphicFramePr>
            <a:graphicFrameLocks noGrp="1"/>
          </p:cNvGraphicFramePr>
          <p:nvPr/>
        </p:nvGraphicFramePr>
        <p:xfrm>
          <a:off x="5283692" y="1465517"/>
          <a:ext cx="6395385" cy="1963483"/>
        </p:xfrm>
        <a:graphic>
          <a:graphicData uri="http://schemas.openxmlformats.org/drawingml/2006/table">
            <a:tbl>
              <a:tblPr/>
              <a:tblGrid>
                <a:gridCol w="6395385">
                  <a:extLst>
                    <a:ext uri="{9D8B030D-6E8A-4147-A177-3AD203B41FA5}">
                      <a16:colId xmlns:a16="http://schemas.microsoft.com/office/drawing/2014/main" val="563968377"/>
                    </a:ext>
                  </a:extLst>
                </a:gridCol>
              </a:tblGrid>
              <a:tr h="1963483">
                <a:tc>
                  <a:txBody>
                    <a:bodyPr/>
                    <a:lstStyle/>
                    <a:p>
                      <a:endParaRPr lang="en-US"/>
                    </a:p>
                  </a:txBody>
                  <a:tcPr>
                    <a:lnL w="76200" cmpd="sng">
                      <a:solidFill>
                        <a:schemeClr val="tx1"/>
                      </a:solidFill>
                      <a:prstDash val="solid"/>
                    </a:lnL>
                    <a:lnR w="76200" cmpd="sng">
                      <a:solidFill>
                        <a:schemeClr val="tx1"/>
                      </a:solidFill>
                      <a:prstDash val="solid"/>
                    </a:lnR>
                    <a:lnT w="76200" cmpd="sng">
                      <a:solidFill>
                        <a:schemeClr val="tx1"/>
                      </a:solidFill>
                      <a:prstDash val="solid"/>
                    </a:lnT>
                    <a:lnB w="76200" cmpd="sng">
                      <a:solidFill>
                        <a:schemeClr val="tx1"/>
                      </a:solidFill>
                      <a:prstDash val="solid"/>
                    </a:lnB>
                  </a:tcPr>
                </a:tc>
                <a:extLst>
                  <a:ext uri="{0D108BD9-81ED-4DB2-BD59-A6C34878D82A}">
                    <a16:rowId xmlns:a16="http://schemas.microsoft.com/office/drawing/2014/main" val="2125858742"/>
                  </a:ext>
                </a:extLst>
              </a:tr>
            </a:tbl>
          </a:graphicData>
        </a:graphic>
      </p:graphicFrame>
      <p:graphicFrame>
        <p:nvGraphicFramePr>
          <p:cNvPr id="12" name="Table 11">
            <a:extLst>
              <a:ext uri="{FF2B5EF4-FFF2-40B4-BE49-F238E27FC236}">
                <a16:creationId xmlns:a16="http://schemas.microsoft.com/office/drawing/2014/main" id="{2D4BC288-0611-4C7E-BF67-64B5C148B252}"/>
              </a:ext>
            </a:extLst>
          </p:cNvPr>
          <p:cNvGraphicFramePr>
            <a:graphicFrameLocks noGrp="1"/>
          </p:cNvGraphicFramePr>
          <p:nvPr/>
        </p:nvGraphicFramePr>
        <p:xfrm>
          <a:off x="5282957" y="3708233"/>
          <a:ext cx="6395385" cy="1963483"/>
        </p:xfrm>
        <a:graphic>
          <a:graphicData uri="http://schemas.openxmlformats.org/drawingml/2006/table">
            <a:tbl>
              <a:tblPr/>
              <a:tblGrid>
                <a:gridCol w="6395385">
                  <a:extLst>
                    <a:ext uri="{9D8B030D-6E8A-4147-A177-3AD203B41FA5}">
                      <a16:colId xmlns:a16="http://schemas.microsoft.com/office/drawing/2014/main" val="563968377"/>
                    </a:ext>
                  </a:extLst>
                </a:gridCol>
              </a:tblGrid>
              <a:tr h="1963483">
                <a:tc>
                  <a:txBody>
                    <a:bodyPr/>
                    <a:lstStyle/>
                    <a:p>
                      <a:endParaRPr lang="en-US"/>
                    </a:p>
                  </a:txBody>
                  <a:tcPr>
                    <a:lnL w="76200" cmpd="sng">
                      <a:solidFill>
                        <a:schemeClr val="tx1"/>
                      </a:solidFill>
                      <a:prstDash val="solid"/>
                    </a:lnL>
                    <a:lnR w="76200" cmpd="sng">
                      <a:solidFill>
                        <a:schemeClr val="tx1"/>
                      </a:solidFill>
                      <a:prstDash val="solid"/>
                    </a:lnR>
                    <a:lnT w="76200" cmpd="sng">
                      <a:solidFill>
                        <a:schemeClr val="tx1"/>
                      </a:solidFill>
                      <a:prstDash val="solid"/>
                    </a:lnT>
                    <a:lnB w="76200" cmpd="sng">
                      <a:solidFill>
                        <a:schemeClr val="tx1"/>
                      </a:solidFill>
                      <a:prstDash val="solid"/>
                    </a:lnB>
                  </a:tcPr>
                </a:tc>
                <a:extLst>
                  <a:ext uri="{0D108BD9-81ED-4DB2-BD59-A6C34878D82A}">
                    <a16:rowId xmlns:a16="http://schemas.microsoft.com/office/drawing/2014/main" val="2125858742"/>
                  </a:ext>
                </a:extLst>
              </a:tr>
            </a:tbl>
          </a:graphicData>
        </a:graphic>
      </p:graphicFrame>
      <p:grpSp>
        <p:nvGrpSpPr>
          <p:cNvPr id="14" name="Group 13">
            <a:extLst>
              <a:ext uri="{FF2B5EF4-FFF2-40B4-BE49-F238E27FC236}">
                <a16:creationId xmlns:a16="http://schemas.microsoft.com/office/drawing/2014/main" id="{2E82D42C-ABD9-4E4E-9408-5394A849592B}"/>
              </a:ext>
            </a:extLst>
          </p:cNvPr>
          <p:cNvGrpSpPr/>
          <p:nvPr/>
        </p:nvGrpSpPr>
        <p:grpSpPr>
          <a:xfrm>
            <a:off x="5847427" y="136491"/>
            <a:ext cx="5056846" cy="990159"/>
            <a:chOff x="0" y="88139"/>
            <a:chExt cx="6492875" cy="2424240"/>
          </a:xfrm>
        </p:grpSpPr>
        <p:sp>
          <p:nvSpPr>
            <p:cNvPr id="15" name="Rectangle: Rounded Corners 14">
              <a:extLst>
                <a:ext uri="{FF2B5EF4-FFF2-40B4-BE49-F238E27FC236}">
                  <a16:creationId xmlns:a16="http://schemas.microsoft.com/office/drawing/2014/main" id="{10CD5B34-2A6A-458C-8A87-134A8A420581}"/>
                </a:ext>
              </a:extLst>
            </p:cNvPr>
            <p:cNvSpPr/>
            <p:nvPr/>
          </p:nvSpPr>
          <p:spPr>
            <a:xfrm>
              <a:off x="0" y="88139"/>
              <a:ext cx="6492875" cy="242424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46945122-0814-4531-A41B-FD86D36A55A3}"/>
                </a:ext>
              </a:extLst>
            </p:cNvPr>
            <p:cNvSpPr txBox="1"/>
            <p:nvPr/>
          </p:nvSpPr>
          <p:spPr>
            <a:xfrm>
              <a:off x="118342" y="206481"/>
              <a:ext cx="6256191" cy="2187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Data Age MAC scheme</a:t>
              </a:r>
            </a:p>
          </p:txBody>
        </p:sp>
      </p:grpSp>
    </p:spTree>
    <p:extLst>
      <p:ext uri="{BB962C8B-B14F-4D97-AF65-F5344CB8AC3E}">
        <p14:creationId xmlns:p14="http://schemas.microsoft.com/office/powerpoint/2010/main" val="302641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79" y="2133998"/>
            <a:ext cx="332563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grpSp>
        <p:nvGrpSpPr>
          <p:cNvPr id="14" name="Group 13">
            <a:extLst>
              <a:ext uri="{FF2B5EF4-FFF2-40B4-BE49-F238E27FC236}">
                <a16:creationId xmlns:a16="http://schemas.microsoft.com/office/drawing/2014/main" id="{2E82D42C-ABD9-4E4E-9408-5394A849592B}"/>
              </a:ext>
            </a:extLst>
          </p:cNvPr>
          <p:cNvGrpSpPr/>
          <p:nvPr/>
        </p:nvGrpSpPr>
        <p:grpSpPr>
          <a:xfrm>
            <a:off x="5847427" y="136491"/>
            <a:ext cx="5056846" cy="990159"/>
            <a:chOff x="0" y="88139"/>
            <a:chExt cx="6492875" cy="2424240"/>
          </a:xfrm>
        </p:grpSpPr>
        <p:sp>
          <p:nvSpPr>
            <p:cNvPr id="15" name="Rectangle: Rounded Corners 14">
              <a:extLst>
                <a:ext uri="{FF2B5EF4-FFF2-40B4-BE49-F238E27FC236}">
                  <a16:creationId xmlns:a16="http://schemas.microsoft.com/office/drawing/2014/main" id="{10CD5B34-2A6A-458C-8A87-134A8A420581}"/>
                </a:ext>
              </a:extLst>
            </p:cNvPr>
            <p:cNvSpPr/>
            <p:nvPr/>
          </p:nvSpPr>
          <p:spPr>
            <a:xfrm>
              <a:off x="0" y="88139"/>
              <a:ext cx="6492875" cy="242424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46945122-0814-4531-A41B-FD86D36A55A3}"/>
                </a:ext>
              </a:extLst>
            </p:cNvPr>
            <p:cNvSpPr txBox="1"/>
            <p:nvPr/>
          </p:nvSpPr>
          <p:spPr>
            <a:xfrm>
              <a:off x="118342" y="206481"/>
              <a:ext cx="6256191" cy="2187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Data Age MAC scheme</a:t>
              </a:r>
            </a:p>
          </p:txBody>
        </p:sp>
      </p:grpSp>
      <p:pic>
        <p:nvPicPr>
          <p:cNvPr id="2" name="Picture 1">
            <a:extLst>
              <a:ext uri="{FF2B5EF4-FFF2-40B4-BE49-F238E27FC236}">
                <a16:creationId xmlns:a16="http://schemas.microsoft.com/office/drawing/2014/main" id="{2AA1F1EF-91CE-47D7-9341-B5A525EF7BFD}"/>
              </a:ext>
            </a:extLst>
          </p:cNvPr>
          <p:cNvPicPr>
            <a:picLocks noChangeAspect="1"/>
          </p:cNvPicPr>
          <p:nvPr/>
        </p:nvPicPr>
        <p:blipFill>
          <a:blip r:embed="rId2"/>
          <a:stretch>
            <a:fillRect/>
          </a:stretch>
        </p:blipFill>
        <p:spPr>
          <a:xfrm>
            <a:off x="5848923" y="1460912"/>
            <a:ext cx="5055350" cy="3995671"/>
          </a:xfrm>
          <a:prstGeom prst="rect">
            <a:avLst/>
          </a:prstGeom>
        </p:spPr>
      </p:pic>
    </p:spTree>
    <p:extLst>
      <p:ext uri="{BB962C8B-B14F-4D97-AF65-F5344CB8AC3E}">
        <p14:creationId xmlns:p14="http://schemas.microsoft.com/office/powerpoint/2010/main" val="6624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80" y="2074363"/>
            <a:ext cx="3405146"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grpSp>
        <p:nvGrpSpPr>
          <p:cNvPr id="14" name="Group 13">
            <a:extLst>
              <a:ext uri="{FF2B5EF4-FFF2-40B4-BE49-F238E27FC236}">
                <a16:creationId xmlns:a16="http://schemas.microsoft.com/office/drawing/2014/main" id="{2E82D42C-ABD9-4E4E-9408-5394A849592B}"/>
              </a:ext>
            </a:extLst>
          </p:cNvPr>
          <p:cNvGrpSpPr/>
          <p:nvPr/>
        </p:nvGrpSpPr>
        <p:grpSpPr>
          <a:xfrm>
            <a:off x="6377448" y="136004"/>
            <a:ext cx="4910312" cy="990159"/>
            <a:chOff x="0" y="88139"/>
            <a:chExt cx="6492875" cy="2424240"/>
          </a:xfrm>
        </p:grpSpPr>
        <p:sp>
          <p:nvSpPr>
            <p:cNvPr id="15" name="Rectangle: Rounded Corners 14">
              <a:extLst>
                <a:ext uri="{FF2B5EF4-FFF2-40B4-BE49-F238E27FC236}">
                  <a16:creationId xmlns:a16="http://schemas.microsoft.com/office/drawing/2014/main" id="{10CD5B34-2A6A-458C-8A87-134A8A420581}"/>
                </a:ext>
              </a:extLst>
            </p:cNvPr>
            <p:cNvSpPr/>
            <p:nvPr/>
          </p:nvSpPr>
          <p:spPr>
            <a:xfrm>
              <a:off x="0" y="88139"/>
              <a:ext cx="6492875" cy="242424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46945122-0814-4531-A41B-FD86D36A55A3}"/>
                </a:ext>
              </a:extLst>
            </p:cNvPr>
            <p:cNvSpPr txBox="1"/>
            <p:nvPr/>
          </p:nvSpPr>
          <p:spPr>
            <a:xfrm>
              <a:off x="118342" y="206481"/>
              <a:ext cx="6256191" cy="2187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Data Age MAC scheme</a:t>
              </a:r>
            </a:p>
          </p:txBody>
        </p:sp>
      </p:grpSp>
      <p:pic>
        <p:nvPicPr>
          <p:cNvPr id="2" name="Picture 1">
            <a:extLst>
              <a:ext uri="{FF2B5EF4-FFF2-40B4-BE49-F238E27FC236}">
                <a16:creationId xmlns:a16="http://schemas.microsoft.com/office/drawing/2014/main" id="{F790CD80-BD38-4B23-9282-BBE0E4327C34}"/>
              </a:ext>
            </a:extLst>
          </p:cNvPr>
          <p:cNvPicPr>
            <a:picLocks noChangeAspect="1"/>
          </p:cNvPicPr>
          <p:nvPr/>
        </p:nvPicPr>
        <p:blipFill>
          <a:blip r:embed="rId2"/>
          <a:stretch>
            <a:fillRect/>
          </a:stretch>
        </p:blipFill>
        <p:spPr>
          <a:xfrm>
            <a:off x="5738540" y="1319686"/>
            <a:ext cx="6053895" cy="2109313"/>
          </a:xfrm>
          <a:prstGeom prst="rect">
            <a:avLst/>
          </a:prstGeom>
        </p:spPr>
      </p:pic>
      <p:graphicFrame>
        <p:nvGraphicFramePr>
          <p:cNvPr id="4" name="Table 3">
            <a:extLst>
              <a:ext uri="{FF2B5EF4-FFF2-40B4-BE49-F238E27FC236}">
                <a16:creationId xmlns:a16="http://schemas.microsoft.com/office/drawing/2014/main" id="{99A3F52B-81D6-49F0-BFF1-F814BBED9ED1}"/>
              </a:ext>
            </a:extLst>
          </p:cNvPr>
          <p:cNvGraphicFramePr>
            <a:graphicFrameLocks noGrp="1"/>
          </p:cNvGraphicFramePr>
          <p:nvPr/>
        </p:nvGraphicFramePr>
        <p:xfrm>
          <a:off x="5772621" y="1319128"/>
          <a:ext cx="6053894" cy="2109872"/>
        </p:xfrm>
        <a:graphic>
          <a:graphicData uri="http://schemas.openxmlformats.org/drawingml/2006/table">
            <a:tbl>
              <a:tblPr/>
              <a:tblGrid>
                <a:gridCol w="6053894">
                  <a:extLst>
                    <a:ext uri="{9D8B030D-6E8A-4147-A177-3AD203B41FA5}">
                      <a16:colId xmlns:a16="http://schemas.microsoft.com/office/drawing/2014/main" val="2153085131"/>
                    </a:ext>
                  </a:extLst>
                </a:gridCol>
              </a:tblGrid>
              <a:tr h="2109872">
                <a:tc>
                  <a:txBody>
                    <a:bodyPr/>
                    <a:lstStyle/>
                    <a:p>
                      <a:endParaRPr lang="en-US"/>
                    </a:p>
                  </a:txBody>
                  <a:tcPr>
                    <a:lnL w="76200" cmpd="sng">
                      <a:solidFill>
                        <a:schemeClr val="tx1"/>
                      </a:solidFill>
                      <a:prstDash val="solid"/>
                    </a:lnL>
                    <a:lnR w="76200" cmpd="sng">
                      <a:solidFill>
                        <a:schemeClr val="tx1"/>
                      </a:solidFill>
                      <a:prstDash val="solid"/>
                    </a:lnR>
                    <a:lnT w="76200" cmpd="sng">
                      <a:solidFill>
                        <a:schemeClr val="tx1"/>
                      </a:solidFill>
                      <a:prstDash val="solid"/>
                    </a:lnT>
                    <a:lnB w="76200" cmpd="sng">
                      <a:solidFill>
                        <a:schemeClr val="tx1"/>
                      </a:solidFill>
                      <a:prstDash val="solid"/>
                    </a:lnB>
                  </a:tcPr>
                </a:tc>
                <a:extLst>
                  <a:ext uri="{0D108BD9-81ED-4DB2-BD59-A6C34878D82A}">
                    <a16:rowId xmlns:a16="http://schemas.microsoft.com/office/drawing/2014/main" val="301435767"/>
                  </a:ext>
                </a:extLst>
              </a:tr>
            </a:tbl>
          </a:graphicData>
        </a:graphic>
      </p:graphicFrame>
      <p:pic>
        <p:nvPicPr>
          <p:cNvPr id="5" name="Picture 4">
            <a:extLst>
              <a:ext uri="{FF2B5EF4-FFF2-40B4-BE49-F238E27FC236}">
                <a16:creationId xmlns:a16="http://schemas.microsoft.com/office/drawing/2014/main" id="{8498D01A-986C-4345-989A-CB1097928CCB}"/>
              </a:ext>
            </a:extLst>
          </p:cNvPr>
          <p:cNvPicPr>
            <a:picLocks noChangeAspect="1"/>
          </p:cNvPicPr>
          <p:nvPr/>
        </p:nvPicPr>
        <p:blipFill>
          <a:blip r:embed="rId3"/>
          <a:stretch>
            <a:fillRect/>
          </a:stretch>
        </p:blipFill>
        <p:spPr>
          <a:xfrm>
            <a:off x="4555357" y="3621965"/>
            <a:ext cx="3480477" cy="2302828"/>
          </a:xfrm>
          <a:prstGeom prst="rect">
            <a:avLst/>
          </a:prstGeom>
        </p:spPr>
      </p:pic>
      <p:pic>
        <p:nvPicPr>
          <p:cNvPr id="6" name="Picture 5">
            <a:extLst>
              <a:ext uri="{FF2B5EF4-FFF2-40B4-BE49-F238E27FC236}">
                <a16:creationId xmlns:a16="http://schemas.microsoft.com/office/drawing/2014/main" id="{95006B9F-75F9-4033-91D1-08577EC6D7C8}"/>
              </a:ext>
            </a:extLst>
          </p:cNvPr>
          <p:cNvPicPr>
            <a:picLocks noChangeAspect="1"/>
          </p:cNvPicPr>
          <p:nvPr/>
        </p:nvPicPr>
        <p:blipFill>
          <a:blip r:embed="rId4"/>
          <a:stretch>
            <a:fillRect/>
          </a:stretch>
        </p:blipFill>
        <p:spPr>
          <a:xfrm>
            <a:off x="8035834" y="3661201"/>
            <a:ext cx="3801350" cy="2224356"/>
          </a:xfrm>
          <a:prstGeom prst="rect">
            <a:avLst/>
          </a:prstGeom>
        </p:spPr>
      </p:pic>
      <p:graphicFrame>
        <p:nvGraphicFramePr>
          <p:cNvPr id="7" name="Table 6">
            <a:extLst>
              <a:ext uri="{FF2B5EF4-FFF2-40B4-BE49-F238E27FC236}">
                <a16:creationId xmlns:a16="http://schemas.microsoft.com/office/drawing/2014/main" id="{2501E5E2-5158-4271-B54D-959CF04DBB9C}"/>
              </a:ext>
            </a:extLst>
          </p:cNvPr>
          <p:cNvGraphicFramePr>
            <a:graphicFrameLocks noGrp="1"/>
          </p:cNvGraphicFramePr>
          <p:nvPr/>
        </p:nvGraphicFramePr>
        <p:xfrm>
          <a:off x="4555357" y="3621965"/>
          <a:ext cx="7281828" cy="2302828"/>
        </p:xfrm>
        <a:graphic>
          <a:graphicData uri="http://schemas.openxmlformats.org/drawingml/2006/table">
            <a:tbl>
              <a:tblPr/>
              <a:tblGrid>
                <a:gridCol w="7281828">
                  <a:extLst>
                    <a:ext uri="{9D8B030D-6E8A-4147-A177-3AD203B41FA5}">
                      <a16:colId xmlns:a16="http://schemas.microsoft.com/office/drawing/2014/main" val="236329688"/>
                    </a:ext>
                  </a:extLst>
                </a:gridCol>
              </a:tblGrid>
              <a:tr h="2302828">
                <a:tc>
                  <a:txBody>
                    <a:bodyPr/>
                    <a:lstStyle/>
                    <a:p>
                      <a:endParaRPr lang="en-US"/>
                    </a:p>
                  </a:txBody>
                  <a:tcPr>
                    <a:lnL w="76200" cmpd="sng">
                      <a:solidFill>
                        <a:schemeClr val="tx1"/>
                      </a:solidFill>
                      <a:prstDash val="solid"/>
                    </a:lnL>
                    <a:lnR w="76200" cmpd="sng">
                      <a:solidFill>
                        <a:schemeClr val="tx1"/>
                      </a:solidFill>
                      <a:prstDash val="solid"/>
                    </a:lnR>
                    <a:lnT w="76200" cmpd="sng">
                      <a:solidFill>
                        <a:schemeClr val="tx1"/>
                      </a:solidFill>
                      <a:prstDash val="solid"/>
                    </a:lnT>
                    <a:lnB w="76200" cmpd="sng">
                      <a:solidFill>
                        <a:schemeClr val="tx1"/>
                      </a:solidFill>
                      <a:prstDash val="solid"/>
                    </a:lnB>
                  </a:tcPr>
                </a:tc>
                <a:extLst>
                  <a:ext uri="{0D108BD9-81ED-4DB2-BD59-A6C34878D82A}">
                    <a16:rowId xmlns:a16="http://schemas.microsoft.com/office/drawing/2014/main" val="3780213813"/>
                  </a:ext>
                </a:extLst>
              </a:tr>
            </a:tbl>
          </a:graphicData>
        </a:graphic>
      </p:graphicFrame>
    </p:spTree>
    <p:extLst>
      <p:ext uri="{BB962C8B-B14F-4D97-AF65-F5344CB8AC3E}">
        <p14:creationId xmlns:p14="http://schemas.microsoft.com/office/powerpoint/2010/main" val="235121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79" y="2074363"/>
            <a:ext cx="333557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grpSp>
        <p:nvGrpSpPr>
          <p:cNvPr id="9" name="Group 8">
            <a:extLst>
              <a:ext uri="{FF2B5EF4-FFF2-40B4-BE49-F238E27FC236}">
                <a16:creationId xmlns:a16="http://schemas.microsoft.com/office/drawing/2014/main" id="{0F87B844-AAF1-4C5B-B5B4-A8441FEC309C}"/>
              </a:ext>
            </a:extLst>
          </p:cNvPr>
          <p:cNvGrpSpPr/>
          <p:nvPr/>
        </p:nvGrpSpPr>
        <p:grpSpPr>
          <a:xfrm>
            <a:off x="5177983" y="98520"/>
            <a:ext cx="6314758" cy="1166400"/>
            <a:chOff x="0" y="2593019"/>
            <a:chExt cx="6492875" cy="2424240"/>
          </a:xfrm>
        </p:grpSpPr>
        <p:sp>
          <p:nvSpPr>
            <p:cNvPr id="10" name="Rectangle: Rounded Corners 9">
              <a:extLst>
                <a:ext uri="{FF2B5EF4-FFF2-40B4-BE49-F238E27FC236}">
                  <a16:creationId xmlns:a16="http://schemas.microsoft.com/office/drawing/2014/main" id="{832523C1-5E01-44A8-BC6E-EF5218C75BCA}"/>
                </a:ext>
              </a:extLst>
            </p:cNvPr>
            <p:cNvSpPr/>
            <p:nvPr/>
          </p:nvSpPr>
          <p:spPr>
            <a:xfrm>
              <a:off x="0" y="2593019"/>
              <a:ext cx="6492875" cy="2424240"/>
            </a:xfrm>
            <a:prstGeom prst="roundRect">
              <a:avLst/>
            </a:prstGeom>
          </p:spPr>
          <p:style>
            <a:lnRef idx="2">
              <a:schemeClr val="lt1">
                <a:hueOff val="0"/>
                <a:satOff val="0"/>
                <a:lumOff val="0"/>
                <a:alphaOff val="0"/>
              </a:schemeClr>
            </a:lnRef>
            <a:fillRef idx="1">
              <a:schemeClr val="accent5">
                <a:hueOff val="-21323121"/>
                <a:satOff val="12119"/>
                <a:lumOff val="-10000"/>
                <a:alphaOff val="0"/>
              </a:schemeClr>
            </a:fillRef>
            <a:effectRef idx="0">
              <a:schemeClr val="accent5">
                <a:hueOff val="-21323121"/>
                <a:satOff val="12119"/>
                <a:lumOff val="-10000"/>
                <a:alphaOff val="0"/>
              </a:schemeClr>
            </a:effectRef>
            <a:fontRef idx="minor">
              <a:schemeClr val="lt1"/>
            </a:fontRef>
          </p:style>
        </p:sp>
        <p:sp>
          <p:nvSpPr>
            <p:cNvPr id="11" name="Rectangle: Rounded Corners 4">
              <a:extLst>
                <a:ext uri="{FF2B5EF4-FFF2-40B4-BE49-F238E27FC236}">
                  <a16:creationId xmlns:a16="http://schemas.microsoft.com/office/drawing/2014/main" id="{6AD88328-0E6E-44CE-AD3D-AB110A7E80CE}"/>
                </a:ext>
              </a:extLst>
            </p:cNvPr>
            <p:cNvSpPr txBox="1"/>
            <p:nvPr/>
          </p:nvSpPr>
          <p:spPr>
            <a:xfrm>
              <a:off x="118342" y="2711361"/>
              <a:ext cx="6256191" cy="2187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Reliability and Performance Statistics of V2V communication</a:t>
              </a:r>
            </a:p>
          </p:txBody>
        </p:sp>
      </p:grpSp>
      <p:pic>
        <p:nvPicPr>
          <p:cNvPr id="13" name="Content Placeholder 10">
            <a:extLst>
              <a:ext uri="{FF2B5EF4-FFF2-40B4-BE49-F238E27FC236}">
                <a16:creationId xmlns:a16="http://schemas.microsoft.com/office/drawing/2014/main" id="{FD79A966-887D-4F26-9328-ED00071DD4F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403283" y="1985153"/>
            <a:ext cx="5864158" cy="3221428"/>
          </a:xfrm>
          <a:prstGeom prst="rect">
            <a:avLst/>
          </a:prstGeom>
        </p:spPr>
      </p:pic>
    </p:spTree>
    <p:extLst>
      <p:ext uri="{BB962C8B-B14F-4D97-AF65-F5344CB8AC3E}">
        <p14:creationId xmlns:p14="http://schemas.microsoft.com/office/powerpoint/2010/main" val="33757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AC040D-B15B-4D0A-9BD5-FC7806A68139}"/>
              </a:ext>
            </a:extLst>
          </p:cNvPr>
          <p:cNvSpPr>
            <a:spLocks noGrp="1"/>
          </p:cNvSpPr>
          <p:nvPr>
            <p:ph type="title"/>
          </p:nvPr>
        </p:nvSpPr>
        <p:spPr>
          <a:xfrm>
            <a:off x="640079" y="2074363"/>
            <a:ext cx="3415085"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Reliability of communication between the vehicles and the infrastructure</a:t>
            </a:r>
          </a:p>
        </p:txBody>
      </p:sp>
      <p:sp>
        <p:nvSpPr>
          <p:cNvPr id="2" name="Content Placeholder 1">
            <a:extLst>
              <a:ext uri="{FF2B5EF4-FFF2-40B4-BE49-F238E27FC236}">
                <a16:creationId xmlns:a16="http://schemas.microsoft.com/office/drawing/2014/main" id="{0F6ACFC2-C2EE-45EF-9EC0-05D9F66B7BE3}"/>
              </a:ext>
            </a:extLst>
          </p:cNvPr>
          <p:cNvSpPr>
            <a:spLocks noGrp="1"/>
          </p:cNvSpPr>
          <p:nvPr>
            <p:ph idx="1"/>
          </p:nvPr>
        </p:nvSpPr>
        <p:spPr>
          <a:xfrm>
            <a:off x="4998720" y="1828799"/>
            <a:ext cx="6199664" cy="1336249"/>
          </a:xfrm>
        </p:spPr>
        <p:txBody>
          <a:bodyPr>
            <a:normAutofit/>
          </a:bodyPr>
          <a:lstStyle/>
          <a:p>
            <a:r>
              <a:rPr lang="en-US" sz="1400" b="1">
                <a:cs typeface="Calibri"/>
              </a:rPr>
              <a:t>TTC error without V2V (33.6%) is higher than using V2V data (21.66%)</a:t>
            </a:r>
          </a:p>
          <a:p>
            <a:r>
              <a:rPr lang="en-US" sz="1400" b="1">
                <a:cs typeface="Calibri"/>
              </a:rPr>
              <a:t>Mean </a:t>
            </a:r>
            <a:r>
              <a:rPr lang="en-US" sz="1400" b="1" err="1">
                <a:cs typeface="Calibri"/>
              </a:rPr>
              <a:t>Vx</a:t>
            </a:r>
            <a:r>
              <a:rPr lang="en-US" sz="1400" b="1">
                <a:cs typeface="Calibri"/>
              </a:rPr>
              <a:t> error using V2V data is smaller (5%) when compared to the mean error (14%) using sensors.</a:t>
            </a:r>
          </a:p>
        </p:txBody>
      </p:sp>
      <p:grpSp>
        <p:nvGrpSpPr>
          <p:cNvPr id="10" name="Group 9">
            <a:extLst>
              <a:ext uri="{FF2B5EF4-FFF2-40B4-BE49-F238E27FC236}">
                <a16:creationId xmlns:a16="http://schemas.microsoft.com/office/drawing/2014/main" id="{9F1C236A-F4D8-43B0-8810-C84610EA54A4}"/>
              </a:ext>
            </a:extLst>
          </p:cNvPr>
          <p:cNvGrpSpPr/>
          <p:nvPr/>
        </p:nvGrpSpPr>
        <p:grpSpPr>
          <a:xfrm>
            <a:off x="4998720" y="173458"/>
            <a:ext cx="6314758" cy="1166400"/>
            <a:chOff x="0" y="2593019"/>
            <a:chExt cx="6492875" cy="2424240"/>
          </a:xfrm>
        </p:grpSpPr>
        <p:sp>
          <p:nvSpPr>
            <p:cNvPr id="11" name="Rectangle: Rounded Corners 10">
              <a:extLst>
                <a:ext uri="{FF2B5EF4-FFF2-40B4-BE49-F238E27FC236}">
                  <a16:creationId xmlns:a16="http://schemas.microsoft.com/office/drawing/2014/main" id="{AC4B84D1-1579-40E1-99DB-1A8B80F00C8D}"/>
                </a:ext>
              </a:extLst>
            </p:cNvPr>
            <p:cNvSpPr/>
            <p:nvPr/>
          </p:nvSpPr>
          <p:spPr>
            <a:xfrm>
              <a:off x="0" y="2593019"/>
              <a:ext cx="6492875" cy="2424240"/>
            </a:xfrm>
            <a:prstGeom prst="roundRect">
              <a:avLst/>
            </a:prstGeom>
          </p:spPr>
          <p:style>
            <a:lnRef idx="2">
              <a:schemeClr val="lt1">
                <a:hueOff val="0"/>
                <a:satOff val="0"/>
                <a:lumOff val="0"/>
                <a:alphaOff val="0"/>
              </a:schemeClr>
            </a:lnRef>
            <a:fillRef idx="1">
              <a:schemeClr val="accent5">
                <a:hueOff val="-21323121"/>
                <a:satOff val="12119"/>
                <a:lumOff val="-10000"/>
                <a:alphaOff val="0"/>
              </a:schemeClr>
            </a:fillRef>
            <a:effectRef idx="0">
              <a:schemeClr val="accent5">
                <a:hueOff val="-21323121"/>
                <a:satOff val="12119"/>
                <a:lumOff val="-10000"/>
                <a:alphaOff val="0"/>
              </a:schemeClr>
            </a:effectRef>
            <a:fontRef idx="minor">
              <a:schemeClr val="lt1"/>
            </a:fontRef>
          </p:style>
        </p:sp>
        <p:sp>
          <p:nvSpPr>
            <p:cNvPr id="12" name="Rectangle: Rounded Corners 4">
              <a:extLst>
                <a:ext uri="{FF2B5EF4-FFF2-40B4-BE49-F238E27FC236}">
                  <a16:creationId xmlns:a16="http://schemas.microsoft.com/office/drawing/2014/main" id="{83C065F7-7A7D-4586-8962-618EF43F9282}"/>
                </a:ext>
              </a:extLst>
            </p:cNvPr>
            <p:cNvSpPr txBox="1"/>
            <p:nvPr/>
          </p:nvSpPr>
          <p:spPr>
            <a:xfrm>
              <a:off x="118343" y="2711361"/>
              <a:ext cx="6256191" cy="2187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Reliability and Performance Statistics of V2V communication</a:t>
              </a:r>
            </a:p>
          </p:txBody>
        </p:sp>
      </p:grpSp>
      <p:pic>
        <p:nvPicPr>
          <p:cNvPr id="4" name="Picture 3">
            <a:extLst>
              <a:ext uri="{FF2B5EF4-FFF2-40B4-BE49-F238E27FC236}">
                <a16:creationId xmlns:a16="http://schemas.microsoft.com/office/drawing/2014/main" id="{BF7AEBE2-CC6A-4E76-BD7F-D20715BC6F49}"/>
              </a:ext>
            </a:extLst>
          </p:cNvPr>
          <p:cNvPicPr>
            <a:picLocks noChangeAspect="1"/>
          </p:cNvPicPr>
          <p:nvPr/>
        </p:nvPicPr>
        <p:blipFill>
          <a:blip r:embed="rId2"/>
          <a:stretch>
            <a:fillRect/>
          </a:stretch>
        </p:blipFill>
        <p:spPr>
          <a:xfrm>
            <a:off x="6547602" y="3429000"/>
            <a:ext cx="3212310" cy="2434758"/>
          </a:xfrm>
          <a:prstGeom prst="rect">
            <a:avLst/>
          </a:prstGeom>
        </p:spPr>
      </p:pic>
    </p:spTree>
    <p:extLst>
      <p:ext uri="{BB962C8B-B14F-4D97-AF65-F5344CB8AC3E}">
        <p14:creationId xmlns:p14="http://schemas.microsoft.com/office/powerpoint/2010/main" val="130225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E49B-FD62-47F4-AFF7-532B0FFF226F}"/>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b="1"/>
              <a:t>Introduction</a:t>
            </a:r>
          </a:p>
        </p:txBody>
      </p:sp>
      <p:sp>
        <p:nvSpPr>
          <p:cNvPr id="3" name="Content Placeholder 2">
            <a:extLst>
              <a:ext uri="{FF2B5EF4-FFF2-40B4-BE49-F238E27FC236}">
                <a16:creationId xmlns:a16="http://schemas.microsoft.com/office/drawing/2014/main" id="{25CABF51-A686-47F1-AA31-EE7B61427CA0}"/>
              </a:ext>
            </a:extLst>
          </p:cNvPr>
          <p:cNvSpPr>
            <a:spLocks noGrp="1"/>
          </p:cNvSpPr>
          <p:nvPr>
            <p:ph sz="half" idx="1"/>
          </p:nvPr>
        </p:nvSpPr>
        <p:spPr>
          <a:xfrm>
            <a:off x="7628781" y="917725"/>
            <a:ext cx="4089046" cy="4852362"/>
          </a:xfrm>
        </p:spPr>
        <p:txBody>
          <a:bodyPr vert="horz" lIns="91440" tIns="45720" rIns="91440" bIns="45720" rtlCol="0" anchor="ctr">
            <a:normAutofit/>
          </a:bodyPr>
          <a:lstStyle/>
          <a:p>
            <a:pPr marL="0" indent="0">
              <a:buNone/>
            </a:pPr>
            <a:r>
              <a:rPr lang="en-US" sz="2000" b="1">
                <a:cs typeface="Calibri" panose="020F0502020204030204" pitchFamily="34" charset="0"/>
              </a:rPr>
              <a:t>What is a Smart Vehicle?</a:t>
            </a:r>
            <a:endParaRPr lang="en-US" b="1">
              <a:cs typeface="Calibri" panose="020F0502020204030204" pitchFamily="34" charset="0"/>
            </a:endParaRPr>
          </a:p>
          <a:p>
            <a:pPr marL="0" indent="0">
              <a:buNone/>
            </a:pPr>
            <a:endParaRPr lang="en-US" sz="2000" b="1">
              <a:cs typeface="Calibri" panose="020F0502020204030204" pitchFamily="34" charset="0"/>
            </a:endParaRPr>
          </a:p>
          <a:p>
            <a:pPr marL="0" indent="0">
              <a:buNone/>
            </a:pPr>
            <a:r>
              <a:rPr lang="en-US" sz="2000">
                <a:cs typeface="Calibri" panose="020F0502020204030204" pitchFamily="34" charset="0"/>
              </a:rPr>
              <a:t>A Smart Vehicle is defined as a collection of various smart IoT devices which are connected to a network and effectively communicate with each other for providing a good travel experience for the user(s).</a:t>
            </a:r>
          </a:p>
          <a:p>
            <a:endParaRPr lang="en-US" sz="2000">
              <a:cs typeface="Calibri" panose="020F0502020204030204" pitchFamily="34" charset="0"/>
            </a:endParaRPr>
          </a:p>
        </p:txBody>
      </p:sp>
      <p:pic>
        <p:nvPicPr>
          <p:cNvPr id="5" name="Picture 5" descr="A person sitting in a car&#10;&#10;Description generated with very high confidence">
            <a:extLst>
              <a:ext uri="{FF2B5EF4-FFF2-40B4-BE49-F238E27FC236}">
                <a16:creationId xmlns:a16="http://schemas.microsoft.com/office/drawing/2014/main" id="{B9C13A04-7C84-464A-9802-E151B7268456}"/>
              </a:ext>
            </a:extLst>
          </p:cNvPr>
          <p:cNvPicPr>
            <a:picLocks noChangeAspect="1"/>
          </p:cNvPicPr>
          <p:nvPr/>
        </p:nvPicPr>
        <p:blipFill rotWithShape="1">
          <a:blip r:embed="rId2"/>
          <a:srcRect r="1" b="2608"/>
          <a:stretch/>
        </p:blipFill>
        <p:spPr>
          <a:xfrm>
            <a:off x="327547" y="321733"/>
            <a:ext cx="7058306" cy="4107392"/>
          </a:xfrm>
          <a:prstGeom prst="rect">
            <a:avLst/>
          </a:prstGeom>
        </p:spPr>
      </p:pic>
    </p:spTree>
    <p:extLst>
      <p:ext uri="{BB962C8B-B14F-4D97-AF65-F5344CB8AC3E}">
        <p14:creationId xmlns:p14="http://schemas.microsoft.com/office/powerpoint/2010/main" val="165990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F7680B5-1A78-4401-BA9A-78832F0FD9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33" name="Rectangle 32">
            <a:extLst>
              <a:ext uri="{FF2B5EF4-FFF2-40B4-BE49-F238E27FC236}">
                <a16:creationId xmlns:a16="http://schemas.microsoft.com/office/drawing/2014/main" id="{50F21DC9-D0AC-495C-8CC8-D5DDF8C11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A26B82D7-D05B-412B-9A0D-6430BCD118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E1838EA-1FA2-4DC4-B182-B8D2C57E7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pic>
        <p:nvPicPr>
          <p:cNvPr id="4" name="Picture 4" descr="A picture containing car, outdoor, vehicle, road&#10;&#10;Description generated with very high confidence">
            <a:extLst>
              <a:ext uri="{FF2B5EF4-FFF2-40B4-BE49-F238E27FC236}">
                <a16:creationId xmlns:a16="http://schemas.microsoft.com/office/drawing/2014/main" id="{063E016F-14C2-4720-BB5C-20701D44FDB9}"/>
              </a:ext>
            </a:extLst>
          </p:cNvPr>
          <p:cNvPicPr>
            <a:picLocks noChangeAspect="1"/>
          </p:cNvPicPr>
          <p:nvPr/>
        </p:nvPicPr>
        <p:blipFill rotWithShape="1">
          <a:blip r:embed="rId4"/>
          <a:srcRect t="4253" r="-1" b="-1"/>
          <a:stretch/>
        </p:blipFill>
        <p:spPr>
          <a:xfrm>
            <a:off x="2" y="-50790"/>
            <a:ext cx="12191695" cy="6857990"/>
          </a:xfrm>
          <a:prstGeom prst="rect">
            <a:avLst/>
          </a:prstGeom>
        </p:spPr>
      </p:pic>
      <p:sp>
        <p:nvSpPr>
          <p:cNvPr id="39" name="Rectangle 38">
            <a:extLst>
              <a:ext uri="{FF2B5EF4-FFF2-40B4-BE49-F238E27FC236}">
                <a16:creationId xmlns:a16="http://schemas.microsoft.com/office/drawing/2014/main" id="{D5D0E891-38D8-4772-991E-824A0E73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1A895-E7E5-40B3-B05B-A70796D41E40}"/>
              </a:ext>
            </a:extLst>
          </p:cNvPr>
          <p:cNvSpPr>
            <a:spLocks noGrp="1"/>
          </p:cNvSpPr>
          <p:nvPr>
            <p:ph type="title"/>
          </p:nvPr>
        </p:nvSpPr>
        <p:spPr>
          <a:xfrm>
            <a:off x="4065511" y="3546341"/>
            <a:ext cx="6832500" cy="1120439"/>
          </a:xfrm>
        </p:spPr>
        <p:txBody>
          <a:bodyPr vert="horz" lIns="91440" tIns="45720" rIns="91440" bIns="0" rtlCol="0" anchor="b">
            <a:normAutofit/>
          </a:bodyPr>
          <a:lstStyle/>
          <a:p>
            <a:r>
              <a:rPr lang="en-US" sz="3700">
                <a:solidFill>
                  <a:srgbClr val="FFFFFE"/>
                </a:solidFill>
              </a:rPr>
              <a:t>Parallel and Distributed Communication in Vehicles</a:t>
            </a:r>
          </a:p>
        </p:txBody>
      </p:sp>
      <p:pic>
        <p:nvPicPr>
          <p:cNvPr id="41" name="Picture 40">
            <a:extLst>
              <a:ext uri="{FF2B5EF4-FFF2-40B4-BE49-F238E27FC236}">
                <a16:creationId xmlns:a16="http://schemas.microsoft.com/office/drawing/2014/main" id="{B502DADA-1E17-4CC2-9344-C63314F176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40448" b="36564"/>
          <a:stretch/>
        </p:blipFill>
        <p:spPr>
          <a:xfrm>
            <a:off x="4052391" y="3227912"/>
            <a:ext cx="6803136" cy="155448"/>
          </a:xfrm>
          <a:prstGeom prst="rect">
            <a:avLst/>
          </a:prstGeom>
          <a:noFill/>
          <a:ln>
            <a:noFill/>
          </a:ln>
        </p:spPr>
      </p:pic>
    </p:spTree>
    <p:extLst>
      <p:ext uri="{BB962C8B-B14F-4D97-AF65-F5344CB8AC3E}">
        <p14:creationId xmlns:p14="http://schemas.microsoft.com/office/powerpoint/2010/main" val="134642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1AC0ECA7-20E1-499A-B3AB-6A152CA3C1ED}"/>
              </a:ext>
            </a:extLst>
          </p:cNvPr>
          <p:cNvPicPr>
            <a:picLocks noGrp="1" noChangeAspect="1"/>
          </p:cNvPicPr>
          <p:nvPr>
            <p:ph idx="1"/>
          </p:nvPr>
        </p:nvPicPr>
        <p:blipFill>
          <a:blip r:embed="rId2"/>
          <a:stretch>
            <a:fillRect/>
          </a:stretch>
        </p:blipFill>
        <p:spPr>
          <a:xfrm>
            <a:off x="518002" y="1396849"/>
            <a:ext cx="7046599" cy="4509742"/>
          </a:xfrm>
          <a:prstGeom prst="rect">
            <a:avLst/>
          </a:prstGeom>
          <a:ln>
            <a:noFill/>
          </a:ln>
          <a:effectLst>
            <a:softEdge rad="112500"/>
          </a:effectLst>
        </p:spPr>
      </p:pic>
      <p:sp>
        <p:nvSpPr>
          <p:cNvPr id="13" name="Rectangle: Rounded Corners 12">
            <a:extLst>
              <a:ext uri="{FF2B5EF4-FFF2-40B4-BE49-F238E27FC236}">
                <a16:creationId xmlns:a16="http://schemas.microsoft.com/office/drawing/2014/main" id="{363A7ABE-1C89-4690-9A8B-C12363291ABF}"/>
              </a:ext>
            </a:extLst>
          </p:cNvPr>
          <p:cNvSpPr/>
          <p:nvPr/>
        </p:nvSpPr>
        <p:spPr>
          <a:xfrm>
            <a:off x="5897421" y="288523"/>
            <a:ext cx="3771417" cy="91632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In-Vehicle Communication Architecture</a:t>
            </a:r>
            <a:endParaRPr lang="en-US"/>
          </a:p>
        </p:txBody>
      </p:sp>
      <p:sp>
        <p:nvSpPr>
          <p:cNvPr id="2" name="TextBox 1">
            <a:extLst>
              <a:ext uri="{FF2B5EF4-FFF2-40B4-BE49-F238E27FC236}">
                <a16:creationId xmlns:a16="http://schemas.microsoft.com/office/drawing/2014/main" id="{E72B4C42-364F-4FC5-9A2C-025B82C6DE27}"/>
              </a:ext>
            </a:extLst>
          </p:cNvPr>
          <p:cNvSpPr txBox="1"/>
          <p:nvPr/>
        </p:nvSpPr>
        <p:spPr>
          <a:xfrm>
            <a:off x="7899400" y="1976582"/>
            <a:ext cx="40131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Few network protocols used in Vehicle communication are:</a:t>
            </a:r>
            <a:endParaRPr lang="en-US"/>
          </a:p>
          <a:p>
            <a:pPr marL="285750" indent="-285750">
              <a:buFont typeface="Arial"/>
              <a:buChar char="•"/>
            </a:pPr>
            <a:r>
              <a:rPr lang="en-US"/>
              <a:t>LIN (Local Inter-Connect Network)</a:t>
            </a:r>
          </a:p>
          <a:p>
            <a:pPr marL="285750" indent="-285750">
              <a:buFont typeface="Arial"/>
              <a:buChar char="•"/>
            </a:pPr>
            <a:r>
              <a:rPr lang="en-US"/>
              <a:t>CAN (Controller Area Network)</a:t>
            </a:r>
          </a:p>
          <a:p>
            <a:pPr marL="285750" indent="-285750">
              <a:buFont typeface="Arial"/>
              <a:buChar char="•"/>
            </a:pPr>
            <a:r>
              <a:rPr lang="en-US" err="1"/>
              <a:t>FlexRay</a:t>
            </a:r>
          </a:p>
          <a:p>
            <a:pPr marL="285750" indent="-285750">
              <a:buFont typeface="Arial"/>
              <a:buChar char="•"/>
            </a:pPr>
            <a:r>
              <a:rPr lang="en-US"/>
              <a:t>MOST (Media Oriented Systems Transport) </a:t>
            </a:r>
          </a:p>
        </p:txBody>
      </p:sp>
    </p:spTree>
    <p:extLst>
      <p:ext uri="{BB962C8B-B14F-4D97-AF65-F5344CB8AC3E}">
        <p14:creationId xmlns:p14="http://schemas.microsoft.com/office/powerpoint/2010/main" val="3089035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B250CEB-E16B-4763-A271-B3D8E9FA24B8}"/>
              </a:ext>
            </a:extLst>
          </p:cNvPr>
          <p:cNvSpPr/>
          <p:nvPr/>
        </p:nvSpPr>
        <p:spPr>
          <a:xfrm>
            <a:off x="5203086" y="269231"/>
            <a:ext cx="5073422"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Intra- Vehicular Wireless Sensor Networks</a:t>
            </a:r>
            <a:endParaRPr lang="en-US"/>
          </a:p>
        </p:txBody>
      </p:sp>
      <p:pic>
        <p:nvPicPr>
          <p:cNvPr id="7" name="Picture 7" descr="A picture containing text&#10;&#10;Description generated with high confidence">
            <a:extLst>
              <a:ext uri="{FF2B5EF4-FFF2-40B4-BE49-F238E27FC236}">
                <a16:creationId xmlns:a16="http://schemas.microsoft.com/office/drawing/2014/main" id="{939F6187-80D9-4535-BF0F-98BFA7DA71C8}"/>
              </a:ext>
            </a:extLst>
          </p:cNvPr>
          <p:cNvPicPr>
            <a:picLocks noGrp="1" noChangeAspect="1"/>
          </p:cNvPicPr>
          <p:nvPr>
            <p:ph idx="1"/>
          </p:nvPr>
        </p:nvPicPr>
        <p:blipFill>
          <a:blip r:embed="rId2"/>
          <a:stretch>
            <a:fillRect/>
          </a:stretch>
        </p:blipFill>
        <p:spPr>
          <a:xfrm>
            <a:off x="560776" y="1721497"/>
            <a:ext cx="6886081" cy="2832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E8152166-345D-4C08-988A-69F09C1803E2}"/>
              </a:ext>
            </a:extLst>
          </p:cNvPr>
          <p:cNvSpPr txBox="1"/>
          <p:nvPr/>
        </p:nvSpPr>
        <p:spPr>
          <a:xfrm>
            <a:off x="7616537" y="1641764"/>
            <a:ext cx="412288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CAN bus is not flexible to handle a greater number of sensors</a:t>
            </a:r>
          </a:p>
          <a:p>
            <a:pPr marL="285750" indent="-285750">
              <a:buFont typeface="Arial"/>
              <a:buChar char="•"/>
            </a:pPr>
            <a:endParaRPr lang="en-US"/>
          </a:p>
          <a:p>
            <a:pPr marL="285750" indent="-285750">
              <a:buFont typeface="Arial"/>
              <a:buChar char="•"/>
            </a:pPr>
            <a:r>
              <a:rPr lang="en-US"/>
              <a:t>Wireless architectures help in such scenarios</a:t>
            </a:r>
          </a:p>
          <a:p>
            <a:pPr marL="285750" indent="-285750">
              <a:buFont typeface="Arial"/>
              <a:buChar char="•"/>
            </a:pPr>
            <a:endParaRPr lang="en-US"/>
          </a:p>
          <a:p>
            <a:pPr marL="285750" indent="-285750">
              <a:buFont typeface="Arial"/>
              <a:buChar char="•"/>
            </a:pPr>
            <a:r>
              <a:rPr lang="en-US"/>
              <a:t>Various sensors in the vehicle share the data that sensors generate to develop a smart car</a:t>
            </a:r>
          </a:p>
          <a:p>
            <a:pPr marL="285750" indent="-285750">
              <a:buFont typeface="Arial"/>
              <a:buChar char="•"/>
            </a:pPr>
            <a:endParaRPr lang="en-US"/>
          </a:p>
          <a:p>
            <a:pPr marL="285750" indent="-285750">
              <a:buFont typeface="Arial"/>
              <a:buChar char="•"/>
            </a:pPr>
            <a:r>
              <a:rPr lang="en-US"/>
              <a:t>ZigBee, RFID, </a:t>
            </a:r>
            <a:r>
              <a:rPr lang="en-US" err="1"/>
              <a:t>WiFi</a:t>
            </a:r>
            <a:r>
              <a:rPr lang="en-US"/>
              <a:t>, and Bluetooth can be used to make use of IoT</a:t>
            </a:r>
          </a:p>
          <a:p>
            <a:pPr marL="285750" indent="-285750">
              <a:buFont typeface="Arial"/>
              <a:buChar char="•"/>
            </a:pPr>
            <a:endParaRPr lang="en-US"/>
          </a:p>
          <a:p>
            <a:endParaRPr lang="en-US"/>
          </a:p>
          <a:p>
            <a:endParaRPr lang="en-US"/>
          </a:p>
        </p:txBody>
      </p:sp>
    </p:spTree>
    <p:extLst>
      <p:ext uri="{BB962C8B-B14F-4D97-AF65-F5344CB8AC3E}">
        <p14:creationId xmlns:p14="http://schemas.microsoft.com/office/powerpoint/2010/main" val="205148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59E94209-0C2A-4F2D-AA8D-BE075B3E1543}"/>
              </a:ext>
            </a:extLst>
          </p:cNvPr>
          <p:cNvPicPr>
            <a:picLocks noGrp="1" noChangeAspect="1"/>
          </p:cNvPicPr>
          <p:nvPr>
            <p:ph idx="1"/>
          </p:nvPr>
        </p:nvPicPr>
        <p:blipFill>
          <a:blip r:embed="rId2"/>
          <a:stretch>
            <a:fillRect/>
          </a:stretch>
        </p:blipFill>
        <p:spPr>
          <a:xfrm>
            <a:off x="232773" y="2178796"/>
            <a:ext cx="5019555" cy="2996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Rounded Corners 1">
            <a:extLst>
              <a:ext uri="{FF2B5EF4-FFF2-40B4-BE49-F238E27FC236}">
                <a16:creationId xmlns:a16="http://schemas.microsoft.com/office/drawing/2014/main" id="{827B1459-320C-4200-89CE-933225E03214}"/>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Future Intra Vehicular Network Architecture </a:t>
            </a:r>
            <a:endParaRPr lang="en-US"/>
          </a:p>
        </p:txBody>
      </p:sp>
      <p:pic>
        <p:nvPicPr>
          <p:cNvPr id="3" name="Picture 4" descr="A screenshot of a cell phone&#10;&#10;Description generated with very high confidence">
            <a:extLst>
              <a:ext uri="{FF2B5EF4-FFF2-40B4-BE49-F238E27FC236}">
                <a16:creationId xmlns:a16="http://schemas.microsoft.com/office/drawing/2014/main" id="{384F14E9-7763-4717-88E6-7992E4D2C494}"/>
              </a:ext>
            </a:extLst>
          </p:cNvPr>
          <p:cNvPicPr>
            <a:picLocks noChangeAspect="1"/>
          </p:cNvPicPr>
          <p:nvPr/>
        </p:nvPicPr>
        <p:blipFill>
          <a:blip r:embed="rId3"/>
          <a:stretch>
            <a:fillRect/>
          </a:stretch>
        </p:blipFill>
        <p:spPr>
          <a:xfrm>
            <a:off x="5369381" y="2177830"/>
            <a:ext cx="6667821" cy="2998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7">
            <a:extLst>
              <a:ext uri="{FF2B5EF4-FFF2-40B4-BE49-F238E27FC236}">
                <a16:creationId xmlns:a16="http://schemas.microsoft.com/office/drawing/2014/main" id="{345DE600-21DA-42E8-8547-6589A2923695}"/>
              </a:ext>
            </a:extLst>
          </p:cNvPr>
          <p:cNvSpPr txBox="1">
            <a:spLocks/>
          </p:cNvSpPr>
          <p:nvPr/>
        </p:nvSpPr>
        <p:spPr>
          <a:xfrm>
            <a:off x="107754" y="50197"/>
            <a:ext cx="3509586" cy="195078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Parallel Communication in Intra-Vehicles</a:t>
            </a:r>
          </a:p>
        </p:txBody>
      </p:sp>
    </p:spTree>
    <p:extLst>
      <p:ext uri="{BB962C8B-B14F-4D97-AF65-F5344CB8AC3E}">
        <p14:creationId xmlns:p14="http://schemas.microsoft.com/office/powerpoint/2010/main" val="3240065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DF34945D-5311-49F0-B3E3-205EA08F9E03}"/>
              </a:ext>
            </a:extLst>
          </p:cNvPr>
          <p:cNvPicPr>
            <a:picLocks noGrp="1" noChangeAspect="1"/>
          </p:cNvPicPr>
          <p:nvPr>
            <p:ph idx="1"/>
          </p:nvPr>
        </p:nvPicPr>
        <p:blipFill>
          <a:blip r:embed="rId2"/>
          <a:stretch>
            <a:fillRect/>
          </a:stretch>
        </p:blipFill>
        <p:spPr>
          <a:xfrm>
            <a:off x="3403737" y="1346744"/>
            <a:ext cx="5384526" cy="3294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7">
            <a:extLst>
              <a:ext uri="{FF2B5EF4-FFF2-40B4-BE49-F238E27FC236}">
                <a16:creationId xmlns:a16="http://schemas.microsoft.com/office/drawing/2014/main" id="{DF4A8AFD-6AE7-456D-88C7-63E893D4E3AE}"/>
              </a:ext>
            </a:extLst>
          </p:cNvPr>
          <p:cNvSpPr txBox="1">
            <a:spLocks/>
          </p:cNvSpPr>
          <p:nvPr/>
        </p:nvSpPr>
        <p:spPr>
          <a:xfrm>
            <a:off x="234753" y="2832652"/>
            <a:ext cx="2886133" cy="1639056"/>
          </a:xfrm>
          <a:prstGeom prst="ellipse">
            <a:avLst/>
          </a:prstGeom>
          <a:solidFill>
            <a:srgbClr val="262626"/>
          </a:solidFill>
          <a:ln w="174625" cmpd="thinThick">
            <a:solidFill>
              <a:srgbClr val="262626"/>
            </a:solid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Parallel Communication in Intra-Vehicles</a:t>
            </a:r>
          </a:p>
        </p:txBody>
      </p:sp>
      <p:sp>
        <p:nvSpPr>
          <p:cNvPr id="2" name="Rectangle: Rounded Corners 1">
            <a:extLst>
              <a:ext uri="{FF2B5EF4-FFF2-40B4-BE49-F238E27FC236}">
                <a16:creationId xmlns:a16="http://schemas.microsoft.com/office/drawing/2014/main" id="{1E0F1DDA-B3BA-4D63-84E7-F18021223FAD}"/>
              </a:ext>
            </a:extLst>
          </p:cNvPr>
          <p:cNvSpPr/>
          <p:nvPr/>
        </p:nvSpPr>
        <p:spPr>
          <a:xfrm>
            <a:off x="3878646" y="4791829"/>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Possible partitioning for Multicore components</a:t>
            </a:r>
            <a:endParaRPr lang="en-US"/>
          </a:p>
        </p:txBody>
      </p:sp>
      <p:sp>
        <p:nvSpPr>
          <p:cNvPr id="3" name="TextBox 2">
            <a:extLst>
              <a:ext uri="{FF2B5EF4-FFF2-40B4-BE49-F238E27FC236}">
                <a16:creationId xmlns:a16="http://schemas.microsoft.com/office/drawing/2014/main" id="{1AFEBDCF-7A0E-43DE-B53D-BC89149D075C}"/>
              </a:ext>
            </a:extLst>
          </p:cNvPr>
          <p:cNvSpPr txBox="1"/>
          <p:nvPr/>
        </p:nvSpPr>
        <p:spPr>
          <a:xfrm>
            <a:off x="8965600" y="1655934"/>
            <a:ext cx="29650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Multicore systems can be used</a:t>
            </a:r>
          </a:p>
          <a:p>
            <a:pPr marL="285750" indent="-285750">
              <a:buFont typeface="Arial"/>
              <a:buChar char="•"/>
            </a:pPr>
            <a:endParaRPr lang="en-US"/>
          </a:p>
          <a:p>
            <a:pPr marL="285750" indent="-285750">
              <a:buFont typeface="Arial"/>
              <a:buChar char="•"/>
            </a:pPr>
            <a:r>
              <a:rPr lang="en-US"/>
              <a:t>Software components must be integrated with less ECUs</a:t>
            </a:r>
          </a:p>
          <a:p>
            <a:pPr marL="285750" indent="-285750">
              <a:buFont typeface="Arial"/>
              <a:buChar char="•"/>
            </a:pPr>
            <a:endParaRPr lang="en-US"/>
          </a:p>
          <a:p>
            <a:pPr marL="285750" indent="-285750">
              <a:buFont typeface="Arial"/>
              <a:buChar char="•"/>
            </a:pPr>
            <a:r>
              <a:rPr lang="en-US"/>
              <a:t>Use of Large-Scale Software Integration techniques </a:t>
            </a:r>
          </a:p>
          <a:p>
            <a:pPr marL="285750" indent="-285750">
              <a:buFont typeface="Arial"/>
              <a:buChar char="•"/>
            </a:pPr>
            <a:endParaRPr lang="en-US"/>
          </a:p>
          <a:p>
            <a:endParaRPr lang="en-US"/>
          </a:p>
        </p:txBody>
      </p:sp>
    </p:spTree>
    <p:extLst>
      <p:ext uri="{BB962C8B-B14F-4D97-AF65-F5344CB8AC3E}">
        <p14:creationId xmlns:p14="http://schemas.microsoft.com/office/powerpoint/2010/main" val="26812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AA188-3B90-4F9B-91E2-0E9A3B920BA7}"/>
              </a:ext>
            </a:extLst>
          </p:cNvPr>
          <p:cNvSpPr>
            <a:spLocks noGrp="1"/>
          </p:cNvSpPr>
          <p:nvPr>
            <p:ph idx="1"/>
          </p:nvPr>
        </p:nvSpPr>
        <p:spPr>
          <a:xfrm>
            <a:off x="4554447" y="1998149"/>
            <a:ext cx="9603275" cy="3294576"/>
          </a:xfrm>
        </p:spPr>
        <p:txBody>
          <a:bodyPr/>
          <a:lstStyle/>
          <a:p>
            <a:r>
              <a:rPr lang="en-US"/>
              <a:t>Intel Atom Automotive Processors</a:t>
            </a:r>
          </a:p>
          <a:p>
            <a:r>
              <a:rPr lang="en-US"/>
              <a:t>Intel Field Programmable Gate Arrays (FPGAs)</a:t>
            </a:r>
          </a:p>
          <a:p>
            <a:r>
              <a:rPr lang="en-US"/>
              <a:t>GPUs</a:t>
            </a:r>
          </a:p>
          <a:p>
            <a:r>
              <a:rPr lang="en-US"/>
              <a:t>Arm Multi Core Processors</a:t>
            </a:r>
          </a:p>
        </p:txBody>
      </p:sp>
      <p:sp>
        <p:nvSpPr>
          <p:cNvPr id="7" name="Rectangle: Rounded Corners 6">
            <a:extLst>
              <a:ext uri="{FF2B5EF4-FFF2-40B4-BE49-F238E27FC236}">
                <a16:creationId xmlns:a16="http://schemas.microsoft.com/office/drawing/2014/main" id="{FB7572C2-C11E-4ACD-81C0-FCA8EA35F795}"/>
              </a:ext>
            </a:extLst>
          </p:cNvPr>
          <p:cNvSpPr/>
          <p:nvPr/>
        </p:nvSpPr>
        <p:spPr>
          <a:xfrm>
            <a:off x="1479749" y="471788"/>
            <a:ext cx="4822783"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a:ea typeface="+mn-lt"/>
                <a:cs typeface="+mn-lt"/>
              </a:rPr>
              <a:t>Processors for Automobiles</a:t>
            </a:r>
            <a:r>
              <a:rPr lang="en-US">
                <a:ea typeface="+mn-lt"/>
                <a:cs typeface="+mn-lt"/>
              </a:rPr>
              <a:t> </a:t>
            </a:r>
            <a:endParaRPr lang="en-US"/>
          </a:p>
        </p:txBody>
      </p:sp>
      <p:sp>
        <p:nvSpPr>
          <p:cNvPr id="9" name="Title 7">
            <a:extLst>
              <a:ext uri="{FF2B5EF4-FFF2-40B4-BE49-F238E27FC236}">
                <a16:creationId xmlns:a16="http://schemas.microsoft.com/office/drawing/2014/main" id="{0E98D130-6867-4813-8EDF-3863FE86B76B}"/>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Parallel Communication in Intra-Vehicles</a:t>
            </a:r>
          </a:p>
        </p:txBody>
      </p:sp>
    </p:spTree>
    <p:extLst>
      <p:ext uri="{BB962C8B-B14F-4D97-AF65-F5344CB8AC3E}">
        <p14:creationId xmlns:p14="http://schemas.microsoft.com/office/powerpoint/2010/main" val="3145499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DB4F134-FEC9-4139-8EA7-D01A085F0F41}"/>
              </a:ext>
            </a:extLst>
          </p:cNvPr>
          <p:cNvPicPr>
            <a:picLocks noGrp="1" noChangeAspect="1"/>
          </p:cNvPicPr>
          <p:nvPr>
            <p:ph idx="1"/>
          </p:nvPr>
        </p:nvPicPr>
        <p:blipFill>
          <a:blip r:embed="rId2"/>
          <a:stretch>
            <a:fillRect/>
          </a:stretch>
        </p:blipFill>
        <p:spPr>
          <a:xfrm>
            <a:off x="754279" y="1462502"/>
            <a:ext cx="6680147" cy="3742395"/>
          </a:xfrm>
          <a:prstGeom prst="rect">
            <a:avLst/>
          </a:prstGeom>
        </p:spPr>
      </p:pic>
      <p:sp>
        <p:nvSpPr>
          <p:cNvPr id="3" name="Rectangle: Rounded Corners 2">
            <a:extLst>
              <a:ext uri="{FF2B5EF4-FFF2-40B4-BE49-F238E27FC236}">
                <a16:creationId xmlns:a16="http://schemas.microsoft.com/office/drawing/2014/main" id="{B4F96ED6-EC9B-4EED-98E2-977FB4B6E3D4}"/>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Example</a:t>
            </a:r>
          </a:p>
        </p:txBody>
      </p:sp>
      <p:sp>
        <p:nvSpPr>
          <p:cNvPr id="2" name="Content Placeholder 2">
            <a:extLst>
              <a:ext uri="{FF2B5EF4-FFF2-40B4-BE49-F238E27FC236}">
                <a16:creationId xmlns:a16="http://schemas.microsoft.com/office/drawing/2014/main" id="{E0DA53A1-0331-465B-A43A-09424D785067}"/>
              </a:ext>
            </a:extLst>
          </p:cNvPr>
          <p:cNvSpPr txBox="1">
            <a:spLocks/>
          </p:cNvSpPr>
          <p:nvPr/>
        </p:nvSpPr>
        <p:spPr>
          <a:xfrm>
            <a:off x="7605077" y="1372503"/>
            <a:ext cx="4172820" cy="340067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Arm releases Cortex A76AE processor for automobiles in December,2018</a:t>
            </a:r>
          </a:p>
          <a:p>
            <a:r>
              <a:rPr lang="en-US"/>
              <a:t>Dual core allows to gain high performance </a:t>
            </a:r>
          </a:p>
          <a:p>
            <a:r>
              <a:rPr lang="en-US"/>
              <a:t>Different clusters of CPU cores are responsible for different work load tasks</a:t>
            </a:r>
          </a:p>
          <a:p>
            <a:endParaRPr lang="en-US"/>
          </a:p>
        </p:txBody>
      </p:sp>
      <p:pic>
        <p:nvPicPr>
          <p:cNvPr id="5" name="Picture 5" descr="A close up of a sign&#10;&#10;Description generated with very high confidence">
            <a:extLst>
              <a:ext uri="{FF2B5EF4-FFF2-40B4-BE49-F238E27FC236}">
                <a16:creationId xmlns:a16="http://schemas.microsoft.com/office/drawing/2014/main" id="{5DC06883-78B2-4B69-9B92-D784C2104C4A}"/>
              </a:ext>
            </a:extLst>
          </p:cNvPr>
          <p:cNvPicPr>
            <a:picLocks noChangeAspect="1"/>
          </p:cNvPicPr>
          <p:nvPr/>
        </p:nvPicPr>
        <p:blipFill>
          <a:blip r:embed="rId3"/>
          <a:stretch>
            <a:fillRect/>
          </a:stretch>
        </p:blipFill>
        <p:spPr>
          <a:xfrm>
            <a:off x="9608128" y="4234296"/>
            <a:ext cx="2541155" cy="1587500"/>
          </a:xfrm>
          <a:prstGeom prst="rect">
            <a:avLst/>
          </a:prstGeom>
        </p:spPr>
      </p:pic>
    </p:spTree>
    <p:extLst>
      <p:ext uri="{BB962C8B-B14F-4D97-AF65-F5344CB8AC3E}">
        <p14:creationId xmlns:p14="http://schemas.microsoft.com/office/powerpoint/2010/main" val="269935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14880-547D-4050-9AB6-7B6436416E21}"/>
              </a:ext>
            </a:extLst>
          </p:cNvPr>
          <p:cNvSpPr>
            <a:spLocks noGrp="1"/>
          </p:cNvSpPr>
          <p:nvPr>
            <p:ph idx="1"/>
          </p:nvPr>
        </p:nvSpPr>
        <p:spPr>
          <a:xfrm>
            <a:off x="5354425" y="2002559"/>
            <a:ext cx="5379120" cy="3463786"/>
          </a:xfrm>
        </p:spPr>
        <p:txBody>
          <a:bodyPr vert="horz" lIns="91440" tIns="45720" rIns="91440" bIns="45720" rtlCol="0" anchor="t">
            <a:normAutofit/>
          </a:bodyPr>
          <a:lstStyle/>
          <a:p>
            <a:pPr marL="342900" indent="-342900"/>
            <a:r>
              <a:rPr lang="en-US" b="1">
                <a:cs typeface="Calibri"/>
              </a:rPr>
              <a:t>5G</a:t>
            </a:r>
            <a:endParaRPr lang="en-US"/>
          </a:p>
          <a:p>
            <a:r>
              <a:rPr lang="en-US" b="1">
                <a:cs typeface="Calibri"/>
              </a:rPr>
              <a:t>Mobile Edge Computing (MEC)</a:t>
            </a:r>
          </a:p>
          <a:p>
            <a:r>
              <a:rPr lang="en-US" b="1">
                <a:ea typeface="+mn-lt"/>
                <a:cs typeface="+mn-lt"/>
              </a:rPr>
              <a:t>SDN – Software Defined Networking</a:t>
            </a:r>
            <a:endParaRPr lang="en-US">
              <a:ea typeface="+mn-lt"/>
              <a:cs typeface="+mn-lt"/>
            </a:endParaRPr>
          </a:p>
          <a:p>
            <a:r>
              <a:rPr lang="en-US" b="1">
                <a:ea typeface="+mn-lt"/>
                <a:cs typeface="+mn-lt"/>
              </a:rPr>
              <a:t>NFV – Network Function Virtualization</a:t>
            </a:r>
            <a:endParaRPr lang="en-US">
              <a:ea typeface="+mn-lt"/>
              <a:cs typeface="+mn-lt"/>
            </a:endParaRPr>
          </a:p>
          <a:p>
            <a:r>
              <a:rPr lang="en-US" b="1">
                <a:ea typeface="+mn-lt"/>
                <a:cs typeface="+mn-lt"/>
              </a:rPr>
              <a:t>Network Slicing</a:t>
            </a:r>
            <a:endParaRPr lang="en-US"/>
          </a:p>
          <a:p>
            <a:pPr marL="0" indent="0">
              <a:buNone/>
            </a:pPr>
            <a:endParaRPr lang="en-US" b="1">
              <a:cs typeface="Calibri"/>
            </a:endParaRPr>
          </a:p>
        </p:txBody>
      </p:sp>
      <p:sp>
        <p:nvSpPr>
          <p:cNvPr id="4" name="Title 7">
            <a:extLst>
              <a:ext uri="{FF2B5EF4-FFF2-40B4-BE49-F238E27FC236}">
                <a16:creationId xmlns:a16="http://schemas.microsoft.com/office/drawing/2014/main" id="{D4D92DDA-952F-4F86-9999-811F1471B646}"/>
              </a:ext>
            </a:extLst>
          </p:cNvPr>
          <p:cNvSpPr txBox="1">
            <a:spLocks/>
          </p:cNvSpPr>
          <p:nvPr/>
        </p:nvSpPr>
        <p:spPr>
          <a:xfrm>
            <a:off x="640080" y="2074363"/>
            <a:ext cx="3413446"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Distributed Communication in IoV</a:t>
            </a:r>
          </a:p>
        </p:txBody>
      </p:sp>
    </p:spTree>
    <p:extLst>
      <p:ext uri="{BB962C8B-B14F-4D97-AF65-F5344CB8AC3E}">
        <p14:creationId xmlns:p14="http://schemas.microsoft.com/office/powerpoint/2010/main" val="33179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text on a black background&#10;&#10;Description generated with very high confidence">
            <a:extLst>
              <a:ext uri="{FF2B5EF4-FFF2-40B4-BE49-F238E27FC236}">
                <a16:creationId xmlns:a16="http://schemas.microsoft.com/office/drawing/2014/main" id="{2FC31604-A923-4BD0-A465-6E4725FD1E1F}"/>
              </a:ext>
            </a:extLst>
          </p:cNvPr>
          <p:cNvPicPr>
            <a:picLocks noGrp="1" noChangeAspect="1"/>
          </p:cNvPicPr>
          <p:nvPr>
            <p:ph idx="1"/>
          </p:nvPr>
        </p:nvPicPr>
        <p:blipFill>
          <a:blip r:embed="rId2"/>
          <a:stretch>
            <a:fillRect/>
          </a:stretch>
        </p:blipFill>
        <p:spPr>
          <a:xfrm>
            <a:off x="4934216" y="1781968"/>
            <a:ext cx="6632943" cy="3294063"/>
          </a:xfrm>
          <a:prstGeom prst="rect">
            <a:avLst/>
          </a:prstGeom>
          <a:ln>
            <a:noFill/>
          </a:ln>
          <a:effectLst>
            <a:softEdge rad="112500"/>
          </a:effectLst>
        </p:spPr>
      </p:pic>
      <p:sp>
        <p:nvSpPr>
          <p:cNvPr id="5" name="Title 7">
            <a:extLst>
              <a:ext uri="{FF2B5EF4-FFF2-40B4-BE49-F238E27FC236}">
                <a16:creationId xmlns:a16="http://schemas.microsoft.com/office/drawing/2014/main" id="{74C8FCED-4C62-44AA-A149-EB4E4F195A32}"/>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Internet of Vehicles</a:t>
            </a:r>
          </a:p>
        </p:txBody>
      </p:sp>
      <p:sp>
        <p:nvSpPr>
          <p:cNvPr id="2" name="Rectangle: Rounded Corners 1">
            <a:extLst>
              <a:ext uri="{FF2B5EF4-FFF2-40B4-BE49-F238E27FC236}">
                <a16:creationId xmlns:a16="http://schemas.microsoft.com/office/drawing/2014/main" id="{00A55FB1-AD42-4CEB-9BD6-372BA65258F5}"/>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Evolution of </a:t>
            </a:r>
            <a:r>
              <a:rPr lang="en-US" err="1">
                <a:ea typeface="+mn-lt"/>
                <a:cs typeface="+mn-lt"/>
              </a:rPr>
              <a:t>CIoV</a:t>
            </a:r>
            <a:endParaRPr lang="en-US" err="1"/>
          </a:p>
        </p:txBody>
      </p:sp>
    </p:spTree>
    <p:extLst>
      <p:ext uri="{BB962C8B-B14F-4D97-AF65-F5344CB8AC3E}">
        <p14:creationId xmlns:p14="http://schemas.microsoft.com/office/powerpoint/2010/main" val="24823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31E1053-6C47-4855-9CAD-B7E1EFB8D167}"/>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139874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1" name="Content Placeholder 13">
            <a:extLst>
              <a:ext uri="{FF2B5EF4-FFF2-40B4-BE49-F238E27FC236}">
                <a16:creationId xmlns:a16="http://schemas.microsoft.com/office/drawing/2014/main" id="{31E6774B-9083-4BED-A9D5-B9CF3445C3C8}"/>
              </a:ext>
            </a:extLst>
          </p:cNvPr>
          <p:cNvGraphicFramePr>
            <a:graphicFrameLocks noGrp="1"/>
          </p:cNvGraphicFramePr>
          <p:nvPr>
            <p:ph sz="half" idx="1"/>
            <p:extLst>
              <p:ext uri="{D42A27DB-BD31-4B8C-83A1-F6EECF244321}">
                <p14:modId xmlns:p14="http://schemas.microsoft.com/office/powerpoint/2010/main" val="384297798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7">
            <a:extLst>
              <a:ext uri="{FF2B5EF4-FFF2-40B4-BE49-F238E27FC236}">
                <a16:creationId xmlns:a16="http://schemas.microsoft.com/office/drawing/2014/main" id="{7ECCCC42-193F-4F60-B84D-D6312B7CD11C}"/>
              </a:ext>
            </a:extLst>
          </p:cNvPr>
          <p:cNvSpPr txBox="1">
            <a:spLocks/>
          </p:cNvSpPr>
          <p:nvPr/>
        </p:nvSpPr>
        <p:spPr>
          <a:xfrm>
            <a:off x="806915" y="18838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Research Questions</a:t>
            </a:r>
          </a:p>
        </p:txBody>
      </p:sp>
    </p:spTree>
    <p:extLst>
      <p:ext uri="{BB962C8B-B14F-4D97-AF65-F5344CB8AC3E}">
        <p14:creationId xmlns:p14="http://schemas.microsoft.com/office/powerpoint/2010/main" val="3856986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text on a white background&#10;&#10;Description generated with high confidence">
            <a:extLst>
              <a:ext uri="{FF2B5EF4-FFF2-40B4-BE49-F238E27FC236}">
                <a16:creationId xmlns:a16="http://schemas.microsoft.com/office/drawing/2014/main" id="{66C3BF3D-E2B3-481F-BA21-FC5151581667}"/>
              </a:ext>
            </a:extLst>
          </p:cNvPr>
          <p:cNvPicPr>
            <a:picLocks noGrp="1" noChangeAspect="1"/>
          </p:cNvPicPr>
          <p:nvPr>
            <p:ph idx="1"/>
          </p:nvPr>
        </p:nvPicPr>
        <p:blipFill>
          <a:blip r:embed="rId2"/>
          <a:stretch>
            <a:fillRect/>
          </a:stretch>
        </p:blipFill>
        <p:spPr>
          <a:xfrm>
            <a:off x="4857648" y="64227"/>
            <a:ext cx="6362951" cy="6749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7">
            <a:extLst>
              <a:ext uri="{FF2B5EF4-FFF2-40B4-BE49-F238E27FC236}">
                <a16:creationId xmlns:a16="http://schemas.microsoft.com/office/drawing/2014/main" id="{54423298-54FE-4927-AF3F-A7E27F6618B1}"/>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Cognitive Internet of Vehicles</a:t>
            </a:r>
          </a:p>
        </p:txBody>
      </p:sp>
      <p:sp>
        <p:nvSpPr>
          <p:cNvPr id="2" name="Rectangle: Rounded Corners 1">
            <a:extLst>
              <a:ext uri="{FF2B5EF4-FFF2-40B4-BE49-F238E27FC236}">
                <a16:creationId xmlns:a16="http://schemas.microsoft.com/office/drawing/2014/main" id="{D1D528BB-2A2F-43B3-A4C6-B3188ACA620D}"/>
              </a:ext>
            </a:extLst>
          </p:cNvPr>
          <p:cNvSpPr/>
          <p:nvPr/>
        </p:nvSpPr>
        <p:spPr>
          <a:xfrm>
            <a:off x="387170" y="380446"/>
            <a:ext cx="4195822" cy="68483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Architecture of </a:t>
            </a:r>
            <a:r>
              <a:rPr lang="en-US" err="1">
                <a:ea typeface="+mn-lt"/>
                <a:cs typeface="+mn-lt"/>
              </a:rPr>
              <a:t>CIoV</a:t>
            </a:r>
            <a:endParaRPr lang="en-US" err="1"/>
          </a:p>
        </p:txBody>
      </p:sp>
    </p:spTree>
    <p:extLst>
      <p:ext uri="{BB962C8B-B14F-4D97-AF65-F5344CB8AC3E}">
        <p14:creationId xmlns:p14="http://schemas.microsoft.com/office/powerpoint/2010/main" val="42050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map&#10;&#10;Description generated with very high confidence">
            <a:extLst>
              <a:ext uri="{FF2B5EF4-FFF2-40B4-BE49-F238E27FC236}">
                <a16:creationId xmlns:a16="http://schemas.microsoft.com/office/drawing/2014/main" id="{CF14038B-D696-49B6-B34E-44F4BCEE8281}"/>
              </a:ext>
            </a:extLst>
          </p:cNvPr>
          <p:cNvPicPr>
            <a:picLocks noGrp="1" noChangeAspect="1"/>
          </p:cNvPicPr>
          <p:nvPr>
            <p:ph idx="1"/>
          </p:nvPr>
        </p:nvPicPr>
        <p:blipFill>
          <a:blip r:embed="rId2"/>
          <a:stretch>
            <a:fillRect/>
          </a:stretch>
        </p:blipFill>
        <p:spPr>
          <a:xfrm>
            <a:off x="3954696" y="1656189"/>
            <a:ext cx="7802436" cy="339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7">
            <a:extLst>
              <a:ext uri="{FF2B5EF4-FFF2-40B4-BE49-F238E27FC236}">
                <a16:creationId xmlns:a16="http://schemas.microsoft.com/office/drawing/2014/main" id="{85911101-379C-45F4-A0E8-D9C64F2CB6AC}"/>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Healthcare in Autonomous Vehicles</a:t>
            </a:r>
          </a:p>
        </p:txBody>
      </p:sp>
      <p:sp>
        <p:nvSpPr>
          <p:cNvPr id="2" name="Rectangle: Rounded Corners 1">
            <a:extLst>
              <a:ext uri="{FF2B5EF4-FFF2-40B4-BE49-F238E27FC236}">
                <a16:creationId xmlns:a16="http://schemas.microsoft.com/office/drawing/2014/main" id="{FA946FFF-6E93-4A7C-9826-326D20E0470A}"/>
              </a:ext>
            </a:extLst>
          </p:cNvPr>
          <p:cNvSpPr/>
          <p:nvPr/>
        </p:nvSpPr>
        <p:spPr>
          <a:xfrm>
            <a:off x="6022813" y="269231"/>
            <a:ext cx="4253695" cy="86810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ea typeface="+mn-lt"/>
                <a:cs typeface="+mn-lt"/>
              </a:rPr>
              <a:t>Example of </a:t>
            </a:r>
            <a:r>
              <a:rPr lang="en-US" err="1">
                <a:ea typeface="+mn-lt"/>
                <a:cs typeface="+mn-lt"/>
              </a:rPr>
              <a:t>CIoV</a:t>
            </a:r>
            <a:endParaRPr lang="en-US" err="1"/>
          </a:p>
        </p:txBody>
      </p:sp>
    </p:spTree>
    <p:extLst>
      <p:ext uri="{BB962C8B-B14F-4D97-AF65-F5344CB8AC3E}">
        <p14:creationId xmlns:p14="http://schemas.microsoft.com/office/powerpoint/2010/main" val="4231478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19A1-53D2-4630-8F1C-605852C1106C}"/>
              </a:ext>
            </a:extLst>
          </p:cNvPr>
          <p:cNvSpPr>
            <a:spLocks noGrp="1"/>
          </p:cNvSpPr>
          <p:nvPr>
            <p:ph type="title"/>
          </p:nvPr>
        </p:nvSpPr>
        <p:spPr>
          <a:xfrm>
            <a:off x="838200" y="1170862"/>
            <a:ext cx="10515600" cy="935025"/>
          </a:xfrm>
        </p:spPr>
        <p:txBody>
          <a:bodyPr>
            <a:normAutofit/>
          </a:bodyPr>
          <a:lstStyle/>
          <a:p>
            <a:pPr algn="ctr"/>
            <a:r>
              <a:rPr lang="en-US" sz="3200">
                <a:solidFill>
                  <a:schemeClr val="tx2"/>
                </a:solidFill>
              </a:rPr>
              <a:t>Conclusion</a:t>
            </a:r>
          </a:p>
        </p:txBody>
      </p:sp>
      <p:sp>
        <p:nvSpPr>
          <p:cNvPr id="3" name="Content Placeholder 2">
            <a:extLst>
              <a:ext uri="{FF2B5EF4-FFF2-40B4-BE49-F238E27FC236}">
                <a16:creationId xmlns:a16="http://schemas.microsoft.com/office/drawing/2014/main" id="{8082FB1A-0F76-4107-B7EA-C3B78338D362}"/>
              </a:ext>
            </a:extLst>
          </p:cNvPr>
          <p:cNvSpPr>
            <a:spLocks noGrp="1"/>
          </p:cNvSpPr>
          <p:nvPr>
            <p:ph idx="1"/>
          </p:nvPr>
        </p:nvSpPr>
        <p:spPr>
          <a:xfrm>
            <a:off x="2384952" y="2423285"/>
            <a:ext cx="7676096" cy="3113899"/>
          </a:xfrm>
        </p:spPr>
        <p:txBody>
          <a:bodyPr>
            <a:normAutofit fontScale="85000" lnSpcReduction="10000"/>
          </a:bodyPr>
          <a:lstStyle/>
          <a:p>
            <a:r>
              <a:rPr lang="en-US" sz="1800">
                <a:solidFill>
                  <a:schemeClr val="tx2"/>
                </a:solidFill>
              </a:rPr>
              <a:t>V2V Communication is reliable.</a:t>
            </a:r>
          </a:p>
          <a:p>
            <a:pPr algn="just"/>
            <a:r>
              <a:rPr lang="en-US" sz="1800">
                <a:solidFill>
                  <a:schemeClr val="tx2"/>
                </a:solidFill>
              </a:rPr>
              <a:t>V2V and V2I Communication can be implemented with the support of SDN-MEC Architecture.</a:t>
            </a:r>
          </a:p>
          <a:p>
            <a:pPr algn="just"/>
            <a:r>
              <a:rPr lang="en-US" sz="1800">
                <a:solidFill>
                  <a:schemeClr val="tx2"/>
                </a:solidFill>
              </a:rPr>
              <a:t>The newly emerging 5G technology helps in enhancing fast communication which helps the smart vehicles to make quick decisions and provide user(s) a good travel experience by maintaining safety.</a:t>
            </a:r>
          </a:p>
          <a:p>
            <a:pPr algn="just"/>
            <a:r>
              <a:rPr lang="en-US" sz="1800">
                <a:solidFill>
                  <a:schemeClr val="tx2"/>
                </a:solidFill>
              </a:rPr>
              <a:t>Latest processors like ARM multi core processor can be used to achieve parallel programming inside vehicles</a:t>
            </a:r>
          </a:p>
          <a:p>
            <a:pPr algn="just"/>
            <a:r>
              <a:rPr lang="en-US" sz="1800">
                <a:solidFill>
                  <a:schemeClr val="tx2"/>
                </a:solidFill>
              </a:rPr>
              <a:t>Using Edge Computing, distributed communication can be achieved</a:t>
            </a:r>
          </a:p>
          <a:p>
            <a:endParaRPr lang="en-US" sz="1800">
              <a:solidFill>
                <a:schemeClr val="tx2"/>
              </a:solidFill>
            </a:endParaRPr>
          </a:p>
        </p:txBody>
      </p:sp>
    </p:spTree>
    <p:extLst>
      <p:ext uri="{BB962C8B-B14F-4D97-AF65-F5344CB8AC3E}">
        <p14:creationId xmlns:p14="http://schemas.microsoft.com/office/powerpoint/2010/main" val="33850683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A close up of text on a white background&#10;&#10;Description generated with very high confidence">
            <a:extLst>
              <a:ext uri="{FF2B5EF4-FFF2-40B4-BE49-F238E27FC236}">
                <a16:creationId xmlns:a16="http://schemas.microsoft.com/office/drawing/2014/main" id="{F8F64BDD-362C-465F-9F1C-215C0034FA64}"/>
              </a:ext>
            </a:extLst>
          </p:cNvPr>
          <p:cNvPicPr>
            <a:picLocks noGrp="1" noChangeAspect="1"/>
          </p:cNvPicPr>
          <p:nvPr>
            <p:ph idx="1"/>
          </p:nvPr>
        </p:nvPicPr>
        <p:blipFill>
          <a:blip r:embed="rId3"/>
          <a:stretch>
            <a:fillRect/>
          </a:stretch>
        </p:blipFill>
        <p:spPr>
          <a:xfrm>
            <a:off x="728335" y="216816"/>
            <a:ext cx="10470708" cy="5882326"/>
          </a:xfrm>
          <a:prstGeom prst="rect">
            <a:avLst/>
          </a:prstGeom>
        </p:spPr>
      </p:pic>
    </p:spTree>
    <p:extLst>
      <p:ext uri="{BB962C8B-B14F-4D97-AF65-F5344CB8AC3E}">
        <p14:creationId xmlns:p14="http://schemas.microsoft.com/office/powerpoint/2010/main" val="443958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7B395FE-3CE8-4B28-945C-D95F65CD7B91}"/>
              </a:ext>
            </a:extLst>
          </p:cNvPr>
          <p:cNvGraphicFramePr>
            <a:graphicFrameLocks noGrp="1"/>
          </p:cNvGraphicFramePr>
          <p:nvPr>
            <p:ph idx="1"/>
            <p:extLst>
              <p:ext uri="{D42A27DB-BD31-4B8C-83A1-F6EECF244321}">
                <p14:modId xmlns:p14="http://schemas.microsoft.com/office/powerpoint/2010/main" val="38398970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7">
            <a:extLst>
              <a:ext uri="{FF2B5EF4-FFF2-40B4-BE49-F238E27FC236}">
                <a16:creationId xmlns:a16="http://schemas.microsoft.com/office/drawing/2014/main" id="{BCF9E242-6509-45A6-9EF1-A9012C956060}"/>
              </a:ext>
            </a:extLst>
          </p:cNvPr>
          <p:cNvSpPr txBox="1">
            <a:spLocks/>
          </p:cNvSpPr>
          <p:nvPr/>
        </p:nvSpPr>
        <p:spPr>
          <a:xfrm>
            <a:off x="640079" y="2074363"/>
            <a:ext cx="3620835" cy="274273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What is V2V and V2I Communication?</a:t>
            </a:r>
          </a:p>
        </p:txBody>
      </p:sp>
    </p:spTree>
    <p:extLst>
      <p:ext uri="{BB962C8B-B14F-4D97-AF65-F5344CB8AC3E}">
        <p14:creationId xmlns:p14="http://schemas.microsoft.com/office/powerpoint/2010/main" val="376123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48FC-C7A3-4D14-836E-0CCF13106839}"/>
              </a:ext>
            </a:extLst>
          </p:cNvPr>
          <p:cNvSpPr>
            <a:spLocks noGrp="1"/>
          </p:cNvSpPr>
          <p:nvPr>
            <p:ph type="title"/>
          </p:nvPr>
        </p:nvSpPr>
        <p:spPr>
          <a:xfrm>
            <a:off x="1514292" y="513612"/>
            <a:ext cx="9894133" cy="1031216"/>
          </a:xfrm>
        </p:spPr>
        <p:txBody>
          <a:bodyPr anchor="b">
            <a:normAutofit/>
          </a:bodyPr>
          <a:lstStyle/>
          <a:p>
            <a:r>
              <a:rPr lang="en-US" b="1">
                <a:solidFill>
                  <a:schemeClr val="accent1"/>
                </a:solidFill>
                <a:cs typeface="Calibri Light"/>
              </a:rPr>
              <a:t>How V2V and V2I Communication Work?</a:t>
            </a:r>
          </a:p>
        </p:txBody>
      </p:sp>
      <p:sp>
        <p:nvSpPr>
          <p:cNvPr id="3" name="Content Placeholder 2">
            <a:extLst>
              <a:ext uri="{FF2B5EF4-FFF2-40B4-BE49-F238E27FC236}">
                <a16:creationId xmlns:a16="http://schemas.microsoft.com/office/drawing/2014/main" id="{39EF2449-2179-42CF-8A7E-A04A560CE4FC}"/>
              </a:ext>
            </a:extLst>
          </p:cNvPr>
          <p:cNvSpPr>
            <a:spLocks noGrp="1"/>
          </p:cNvSpPr>
          <p:nvPr>
            <p:ph idx="1"/>
          </p:nvPr>
        </p:nvSpPr>
        <p:spPr>
          <a:xfrm>
            <a:off x="5778631" y="1545030"/>
            <a:ext cx="6069420" cy="4073345"/>
          </a:xfrm>
        </p:spPr>
        <p:txBody>
          <a:bodyPr vert="horz" lIns="91440" tIns="45720" rIns="91440" bIns="45720" rtlCol="0" anchor="ctr">
            <a:normAutofit/>
          </a:bodyPr>
          <a:lstStyle/>
          <a:p>
            <a:pPr>
              <a:lnSpc>
                <a:spcPct val="150000"/>
              </a:lnSpc>
            </a:pPr>
            <a:r>
              <a:rPr lang="en-US" sz="1400" b="1">
                <a:cs typeface="Calibri"/>
              </a:rPr>
              <a:t>Vehicle-to-Vehicle and Vehicle-to-Infrastructure Communication basically works on the principle of Distance Short-Range Communication (DSRC).</a:t>
            </a:r>
          </a:p>
          <a:p>
            <a:pPr>
              <a:lnSpc>
                <a:spcPct val="150000"/>
              </a:lnSpc>
            </a:pPr>
            <a:r>
              <a:rPr lang="en-US" sz="1400" b="1">
                <a:cs typeface="Calibri"/>
              </a:rPr>
              <a:t>Dedicated Short-Range Communication is a new way of establishing communication which uses 75MHz frequency of spectrum which is allowed by the standards of Federal Communication Commission (FCC).</a:t>
            </a:r>
          </a:p>
          <a:p>
            <a:pPr>
              <a:lnSpc>
                <a:spcPct val="150000"/>
              </a:lnSpc>
            </a:pPr>
            <a:r>
              <a:rPr lang="en-US" sz="1400" b="1">
                <a:cs typeface="Calibri"/>
              </a:rPr>
              <a:t>This communication helps to increase the safety of the traveler, fuel consumption is reduced and pollution as well.</a:t>
            </a:r>
          </a:p>
        </p:txBody>
      </p:sp>
      <p:pic>
        <p:nvPicPr>
          <p:cNvPr id="4" name="Picture 4" descr="A picture containing grass&#10;&#10;Description generated with very high confidence">
            <a:extLst>
              <a:ext uri="{FF2B5EF4-FFF2-40B4-BE49-F238E27FC236}">
                <a16:creationId xmlns:a16="http://schemas.microsoft.com/office/drawing/2014/main" id="{7FB131DD-EA82-4C01-8EEB-410650B6E9EC}"/>
              </a:ext>
            </a:extLst>
          </p:cNvPr>
          <p:cNvPicPr>
            <a:picLocks noChangeAspect="1"/>
          </p:cNvPicPr>
          <p:nvPr/>
        </p:nvPicPr>
        <p:blipFill>
          <a:blip r:embed="rId2"/>
          <a:stretch>
            <a:fillRect/>
          </a:stretch>
        </p:blipFill>
        <p:spPr>
          <a:xfrm>
            <a:off x="616169" y="2051261"/>
            <a:ext cx="4942562" cy="2755478"/>
          </a:xfrm>
          <a:prstGeom prst="rect">
            <a:avLst/>
          </a:prstGeom>
        </p:spPr>
      </p:pic>
    </p:spTree>
    <p:extLst>
      <p:ext uri="{BB962C8B-B14F-4D97-AF65-F5344CB8AC3E}">
        <p14:creationId xmlns:p14="http://schemas.microsoft.com/office/powerpoint/2010/main" val="66946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07B27AF-AFED-4FF4-8065-09E2ECD431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9" name="Rectangle 18">
            <a:extLst>
              <a:ext uri="{FF2B5EF4-FFF2-40B4-BE49-F238E27FC236}">
                <a16:creationId xmlns:a16="http://schemas.microsoft.com/office/drawing/2014/main" id="{45B2D936-4E08-4928-90A3-EB1B6784A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9E1CD25F-9744-41BE-A5C7-B2A5C98507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AFAFBB4-6847-45A2-97CE-8853D99697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p:nvSpPr>
          <p:cNvPr id="12" name="Title 7">
            <a:extLst>
              <a:ext uri="{FF2B5EF4-FFF2-40B4-BE49-F238E27FC236}">
                <a16:creationId xmlns:a16="http://schemas.microsoft.com/office/drawing/2014/main" id="{CDDB2FD0-1FF2-430A-B423-9011BD47EED1}"/>
              </a:ext>
            </a:extLst>
          </p:cNvPr>
          <p:cNvSpPr txBox="1">
            <a:spLocks/>
          </p:cNvSpPr>
          <p:nvPr/>
        </p:nvSpPr>
        <p:spPr>
          <a:xfrm>
            <a:off x="1130270" y="953324"/>
            <a:ext cx="9603275" cy="104923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spcAft>
                <a:spcPts val="600"/>
              </a:spcAft>
            </a:pPr>
            <a:r>
              <a:rPr lang="en-US" b="1" u="sng"/>
              <a:t>SDN-MEC Architecture Support</a:t>
            </a:r>
          </a:p>
        </p:txBody>
      </p:sp>
      <p:pic>
        <p:nvPicPr>
          <p:cNvPr id="2" name="Picture 2" descr="A screenshot of a cell phone&#10;&#10;Description generated with very high confidence">
            <a:extLst>
              <a:ext uri="{FF2B5EF4-FFF2-40B4-BE49-F238E27FC236}">
                <a16:creationId xmlns:a16="http://schemas.microsoft.com/office/drawing/2014/main" id="{80AE95A6-1C67-42DD-A43C-0FB0CB3227B8}"/>
              </a:ext>
            </a:extLst>
          </p:cNvPr>
          <p:cNvPicPr>
            <a:picLocks noChangeAspect="1"/>
          </p:cNvPicPr>
          <p:nvPr/>
        </p:nvPicPr>
        <p:blipFill>
          <a:blip r:embed="rId5"/>
          <a:stretch>
            <a:fillRect/>
          </a:stretch>
        </p:blipFill>
        <p:spPr>
          <a:xfrm>
            <a:off x="1325919" y="1996715"/>
            <a:ext cx="9214681" cy="3685873"/>
          </a:xfrm>
          <a:prstGeom prst="rect">
            <a:avLst/>
          </a:prstGeom>
        </p:spPr>
      </p:pic>
    </p:spTree>
    <p:extLst>
      <p:ext uri="{BB962C8B-B14F-4D97-AF65-F5344CB8AC3E}">
        <p14:creationId xmlns:p14="http://schemas.microsoft.com/office/powerpoint/2010/main" val="24053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2">
            <a:extLst>
              <a:ext uri="{FF2B5EF4-FFF2-40B4-BE49-F238E27FC236}">
                <a16:creationId xmlns:a16="http://schemas.microsoft.com/office/drawing/2014/main" id="{3A3B0EF4-733B-42E8-B76D-911B7F928484}"/>
              </a:ext>
            </a:extLst>
          </p:cNvPr>
          <p:cNvGraphicFramePr>
            <a:graphicFrameLocks noGrp="1"/>
          </p:cNvGraphicFramePr>
          <p:nvPr>
            <p:ph idx="1"/>
            <p:extLst>
              <p:ext uri="{D42A27DB-BD31-4B8C-83A1-F6EECF244321}">
                <p14:modId xmlns:p14="http://schemas.microsoft.com/office/powerpoint/2010/main" val="2841691535"/>
              </p:ext>
            </p:extLst>
          </p:nvPr>
        </p:nvGraphicFramePr>
        <p:xfrm>
          <a:off x="4270342" y="1131216"/>
          <a:ext cx="7663992" cy="4334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7">
            <a:extLst>
              <a:ext uri="{FF2B5EF4-FFF2-40B4-BE49-F238E27FC236}">
                <a16:creationId xmlns:a16="http://schemas.microsoft.com/office/drawing/2014/main" id="{E98F464A-C0AB-4D3B-B726-E04E62BD69DD}"/>
              </a:ext>
            </a:extLst>
          </p:cNvPr>
          <p:cNvSpPr txBox="1">
            <a:spLocks/>
          </p:cNvSpPr>
          <p:nvPr/>
        </p:nvSpPr>
        <p:spPr>
          <a:xfrm>
            <a:off x="257666" y="1480008"/>
            <a:ext cx="3597927" cy="278704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Flow of Establishing Communication</a:t>
            </a:r>
          </a:p>
        </p:txBody>
      </p:sp>
    </p:spTree>
    <p:extLst>
      <p:ext uri="{BB962C8B-B14F-4D97-AF65-F5344CB8AC3E}">
        <p14:creationId xmlns:p14="http://schemas.microsoft.com/office/powerpoint/2010/main" val="184262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DAF0C-EB65-457A-9179-FB065FD2EB48}"/>
              </a:ext>
            </a:extLst>
          </p:cNvPr>
          <p:cNvSpPr>
            <a:spLocks noGrp="1"/>
          </p:cNvSpPr>
          <p:nvPr>
            <p:ph idx="1"/>
          </p:nvPr>
        </p:nvSpPr>
        <p:spPr>
          <a:xfrm>
            <a:off x="3530826" y="1923478"/>
            <a:ext cx="4130010" cy="3371449"/>
          </a:xfrm>
        </p:spPr>
        <p:txBody>
          <a:bodyPr vert="horz" lIns="91440" tIns="45720" rIns="91440" bIns="45720" rtlCol="0" anchor="t">
            <a:normAutofit fontScale="77500" lnSpcReduction="20000"/>
          </a:bodyPr>
          <a:lstStyle/>
          <a:p>
            <a:pPr>
              <a:lnSpc>
                <a:spcPct val="200000"/>
              </a:lnSpc>
              <a:buFont typeface="Wingdings" panose="020B0604020202020204" pitchFamily="34" charset="0"/>
              <a:buChar char="Ø"/>
            </a:pPr>
            <a:r>
              <a:rPr lang="en-US" sz="2000" b="1">
                <a:cs typeface="Calibri"/>
              </a:rPr>
              <a:t>5.9Ghz DSRC Transmitter.</a:t>
            </a:r>
            <a:endParaRPr lang="en-US" b="1">
              <a:cs typeface="Calibri" panose="020F0502020204030204"/>
            </a:endParaRPr>
          </a:p>
          <a:p>
            <a:pPr>
              <a:lnSpc>
                <a:spcPct val="200000"/>
              </a:lnSpc>
              <a:buFont typeface="Wingdings" panose="020B0604020202020204" pitchFamily="34" charset="0"/>
              <a:buChar char="Ø"/>
            </a:pPr>
            <a:r>
              <a:rPr lang="en-US" sz="2000" b="1">
                <a:cs typeface="Calibri"/>
              </a:rPr>
              <a:t>This hardware works on IEEE 802.11p.</a:t>
            </a:r>
          </a:p>
          <a:p>
            <a:pPr>
              <a:lnSpc>
                <a:spcPct val="200000"/>
              </a:lnSpc>
              <a:buFont typeface="Wingdings" panose="020B0604020202020204" pitchFamily="34" charset="0"/>
              <a:buChar char="Ø"/>
            </a:pPr>
            <a:r>
              <a:rPr lang="en-US" sz="2000" b="1">
                <a:cs typeface="Calibri"/>
              </a:rPr>
              <a:t>Components included:</a:t>
            </a:r>
          </a:p>
          <a:p>
            <a:pPr lvl="1">
              <a:lnSpc>
                <a:spcPct val="200000"/>
              </a:lnSpc>
            </a:pPr>
            <a:r>
              <a:rPr lang="en-US" sz="1600" b="1">
                <a:cs typeface="Calibri"/>
              </a:rPr>
              <a:t>Programable Gain Amplifier.</a:t>
            </a:r>
          </a:p>
          <a:p>
            <a:pPr lvl="1">
              <a:lnSpc>
                <a:spcPct val="200000"/>
              </a:lnSpc>
            </a:pPr>
            <a:r>
              <a:rPr lang="en-US" sz="1600" b="1">
                <a:cs typeface="Calibri"/>
              </a:rPr>
              <a:t>Drive Amplifier.</a:t>
            </a:r>
          </a:p>
          <a:p>
            <a:pPr lvl="1">
              <a:lnSpc>
                <a:spcPct val="200000"/>
              </a:lnSpc>
            </a:pPr>
            <a:r>
              <a:rPr lang="en-US" sz="1600" b="1">
                <a:cs typeface="Calibri"/>
              </a:rPr>
              <a:t>Serial Peripheral Interface.</a:t>
            </a:r>
          </a:p>
          <a:p>
            <a:pPr marL="0" indent="0">
              <a:lnSpc>
                <a:spcPct val="200000"/>
              </a:lnSpc>
              <a:buNone/>
            </a:pPr>
            <a:endParaRPr lang="en-US" sz="2000" b="1">
              <a:cs typeface="Calibri"/>
            </a:endParaRPr>
          </a:p>
        </p:txBody>
      </p:sp>
      <p:pic>
        <p:nvPicPr>
          <p:cNvPr id="6" name="Picture 6" descr="A close up of a logo&#10;&#10;Description generated with very high confidence">
            <a:extLst>
              <a:ext uri="{FF2B5EF4-FFF2-40B4-BE49-F238E27FC236}">
                <a16:creationId xmlns:a16="http://schemas.microsoft.com/office/drawing/2014/main" id="{77447E79-D2FD-4EAE-917D-03118992B1C0}"/>
              </a:ext>
            </a:extLst>
          </p:cNvPr>
          <p:cNvPicPr>
            <a:picLocks noChangeAspect="1"/>
          </p:cNvPicPr>
          <p:nvPr/>
        </p:nvPicPr>
        <p:blipFill>
          <a:blip r:embed="rId2"/>
          <a:stretch>
            <a:fillRect/>
          </a:stretch>
        </p:blipFill>
        <p:spPr>
          <a:xfrm>
            <a:off x="7764108" y="2131117"/>
            <a:ext cx="3831389" cy="2595766"/>
          </a:xfrm>
          <a:prstGeom prst="rect">
            <a:avLst/>
          </a:prstGeom>
        </p:spPr>
      </p:pic>
      <p:sp>
        <p:nvSpPr>
          <p:cNvPr id="7" name="Title 7">
            <a:extLst>
              <a:ext uri="{FF2B5EF4-FFF2-40B4-BE49-F238E27FC236}">
                <a16:creationId xmlns:a16="http://schemas.microsoft.com/office/drawing/2014/main" id="{2879920B-0871-4D18-AB71-753B6BF3BF4C}"/>
              </a:ext>
            </a:extLst>
          </p:cNvPr>
          <p:cNvSpPr txBox="1">
            <a:spLocks/>
          </p:cNvSpPr>
          <p:nvPr/>
        </p:nvSpPr>
        <p:spPr>
          <a:xfrm>
            <a:off x="258370" y="2135106"/>
            <a:ext cx="3072509" cy="284521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200">
                <a:solidFill>
                  <a:srgbClr val="FFFFFF"/>
                </a:solidFill>
              </a:rPr>
              <a:t>Hardware Support for DSRC</a:t>
            </a:r>
          </a:p>
        </p:txBody>
      </p:sp>
    </p:spTree>
    <p:extLst>
      <p:ext uri="{BB962C8B-B14F-4D97-AF65-F5344CB8AC3E}">
        <p14:creationId xmlns:p14="http://schemas.microsoft.com/office/powerpoint/2010/main" val="10350721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32</Slides>
  <Notes>3</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Gallery</vt:lpstr>
      <vt:lpstr>Smart Vehicles  Hardware and Processors</vt:lpstr>
      <vt:lpstr>Introduction</vt:lpstr>
      <vt:lpstr>PowerPoint Presentation</vt:lpstr>
      <vt:lpstr>PowerPoint Presentation</vt:lpstr>
      <vt:lpstr>PowerPoint Presentation</vt:lpstr>
      <vt:lpstr>How V2V and V2I Communication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Reliability of communication between the vehicles and the infrastructure</vt:lpstr>
      <vt:lpstr>Reliability of communication between the vehicles and the infrastructure</vt:lpstr>
      <vt:lpstr>Reliability of communication between the vehicles and the infrastructure</vt:lpstr>
      <vt:lpstr>Reliability of communication between the vehicles and the infrastructure</vt:lpstr>
      <vt:lpstr>Reliability of communication between the vehicles and the infrastructure</vt:lpstr>
      <vt:lpstr>Reliability of communication between the vehicles and the infrastructure</vt:lpstr>
      <vt:lpstr>Parallel and Distributed Communication in Vehicles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Vehicles  Hardware and Processes</dc:title>
  <dc:creator>Aakanksha Mahajan</dc:creator>
  <cp:revision>1</cp:revision>
  <dcterms:created xsi:type="dcterms:W3CDTF">2019-05-13T21:12:09Z</dcterms:created>
  <dcterms:modified xsi:type="dcterms:W3CDTF">2019-05-13T22:41:00Z</dcterms:modified>
</cp:coreProperties>
</file>